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7772400" cy="10058400"/>
  <p:notesSz cx="7772400" cy="10058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462" y="-19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57912" y="1524"/>
            <a:ext cx="7481785" cy="1388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08888" y="1886711"/>
            <a:ext cx="5699760" cy="0"/>
          </a:xfrm>
          <a:custGeom>
            <a:avLst/>
            <a:gdLst/>
            <a:ahLst/>
            <a:cxnLst/>
            <a:rect l="l" t="t" r="r" b="b"/>
            <a:pathLst>
              <a:path w="5699760">
                <a:moveTo>
                  <a:pt x="0" y="0"/>
                </a:moveTo>
                <a:lnTo>
                  <a:pt x="5699760" y="0"/>
                </a:lnTo>
              </a:path>
            </a:pathLst>
          </a:custGeom>
          <a:ln w="1498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75454" y="1901190"/>
            <a:ext cx="1895055" cy="1370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41832" y="1898523"/>
            <a:ext cx="5893308" cy="0"/>
          </a:xfrm>
          <a:custGeom>
            <a:avLst/>
            <a:gdLst/>
            <a:ahLst/>
            <a:cxnLst/>
            <a:rect l="l" t="t" r="r" b="b"/>
            <a:pathLst>
              <a:path w="5893308">
                <a:moveTo>
                  <a:pt x="0" y="0"/>
                </a:moveTo>
                <a:lnTo>
                  <a:pt x="5893308" y="0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44499" y="1895856"/>
            <a:ext cx="0" cy="4339589"/>
          </a:xfrm>
          <a:custGeom>
            <a:avLst/>
            <a:gdLst/>
            <a:ahLst/>
            <a:cxnLst/>
            <a:rect l="l" t="t" r="r" b="b"/>
            <a:pathLst>
              <a:path h="4339589">
                <a:moveTo>
                  <a:pt x="0" y="0"/>
                </a:moveTo>
                <a:lnTo>
                  <a:pt x="0" y="433958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41832" y="6232778"/>
            <a:ext cx="3664458" cy="0"/>
          </a:xfrm>
          <a:custGeom>
            <a:avLst/>
            <a:gdLst/>
            <a:ahLst/>
            <a:cxnLst/>
            <a:rect l="l" t="t" r="r" b="b"/>
            <a:pathLst>
              <a:path w="3664458">
                <a:moveTo>
                  <a:pt x="0" y="0"/>
                </a:moveTo>
                <a:lnTo>
                  <a:pt x="3664458" y="0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09337" y="1901190"/>
            <a:ext cx="0" cy="4334256"/>
          </a:xfrm>
          <a:custGeom>
            <a:avLst/>
            <a:gdLst/>
            <a:ahLst/>
            <a:cxnLst/>
            <a:rect l="l" t="t" r="r" b="b"/>
            <a:pathLst>
              <a:path h="4334256">
                <a:moveTo>
                  <a:pt x="0" y="0"/>
                </a:moveTo>
                <a:lnTo>
                  <a:pt x="0" y="4334256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12386" y="6232778"/>
            <a:ext cx="2217419" cy="0"/>
          </a:xfrm>
          <a:custGeom>
            <a:avLst/>
            <a:gdLst/>
            <a:ahLst/>
            <a:cxnLst/>
            <a:rect l="l" t="t" r="r" b="b"/>
            <a:pathLst>
              <a:path w="2217419">
                <a:moveTo>
                  <a:pt x="0" y="0"/>
                </a:moveTo>
                <a:lnTo>
                  <a:pt x="2217419" y="0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832472" y="1895856"/>
            <a:ext cx="0" cy="4339589"/>
          </a:xfrm>
          <a:custGeom>
            <a:avLst/>
            <a:gdLst/>
            <a:ahLst/>
            <a:cxnLst/>
            <a:rect l="l" t="t" r="r" b="b"/>
            <a:pathLst>
              <a:path h="4339589">
                <a:moveTo>
                  <a:pt x="0" y="0"/>
                </a:moveTo>
                <a:lnTo>
                  <a:pt x="0" y="4339589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77918" y="4288536"/>
            <a:ext cx="2090928" cy="16055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63996" y="4977384"/>
            <a:ext cx="41148" cy="300989"/>
          </a:xfrm>
          <a:custGeom>
            <a:avLst/>
            <a:gdLst/>
            <a:ahLst/>
            <a:cxnLst/>
            <a:rect l="l" t="t" r="r" b="b"/>
            <a:pathLst>
              <a:path w="41148" h="300989">
                <a:moveTo>
                  <a:pt x="13716" y="258317"/>
                </a:moveTo>
                <a:lnTo>
                  <a:pt x="0" y="258317"/>
                </a:lnTo>
                <a:lnTo>
                  <a:pt x="20574" y="300989"/>
                </a:lnTo>
                <a:lnTo>
                  <a:pt x="41148" y="258317"/>
                </a:lnTo>
                <a:lnTo>
                  <a:pt x="27431" y="258318"/>
                </a:lnTo>
                <a:lnTo>
                  <a:pt x="27431" y="265175"/>
                </a:lnTo>
                <a:lnTo>
                  <a:pt x="13715" y="265175"/>
                </a:lnTo>
                <a:lnTo>
                  <a:pt x="13716" y="258317"/>
                </a:lnTo>
                <a:close/>
              </a:path>
              <a:path w="41148" h="300989">
                <a:moveTo>
                  <a:pt x="13715" y="265175"/>
                </a:moveTo>
                <a:lnTo>
                  <a:pt x="27431" y="265175"/>
                </a:lnTo>
                <a:lnTo>
                  <a:pt x="27431" y="0"/>
                </a:lnTo>
                <a:lnTo>
                  <a:pt x="13715" y="0"/>
                </a:lnTo>
                <a:lnTo>
                  <a:pt x="13715" y="265175"/>
                </a:lnTo>
                <a:close/>
              </a:path>
            </a:pathLst>
          </a:custGeom>
          <a:solidFill>
            <a:srgbClr val="FEF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63996" y="4977384"/>
            <a:ext cx="41148" cy="300989"/>
          </a:xfrm>
          <a:custGeom>
            <a:avLst/>
            <a:gdLst/>
            <a:ahLst/>
            <a:cxnLst/>
            <a:rect l="l" t="t" r="r" b="b"/>
            <a:pathLst>
              <a:path w="41148" h="300989">
                <a:moveTo>
                  <a:pt x="13716" y="258317"/>
                </a:moveTo>
                <a:lnTo>
                  <a:pt x="0" y="258317"/>
                </a:lnTo>
                <a:lnTo>
                  <a:pt x="20574" y="300989"/>
                </a:lnTo>
                <a:lnTo>
                  <a:pt x="41148" y="258317"/>
                </a:lnTo>
                <a:lnTo>
                  <a:pt x="27431" y="258318"/>
                </a:lnTo>
                <a:lnTo>
                  <a:pt x="27431" y="265175"/>
                </a:lnTo>
                <a:lnTo>
                  <a:pt x="13715" y="265175"/>
                </a:lnTo>
                <a:lnTo>
                  <a:pt x="13716" y="258317"/>
                </a:lnTo>
                <a:close/>
              </a:path>
              <a:path w="41148" h="300989">
                <a:moveTo>
                  <a:pt x="13715" y="265175"/>
                </a:moveTo>
                <a:lnTo>
                  <a:pt x="27431" y="265175"/>
                </a:lnTo>
                <a:lnTo>
                  <a:pt x="27431" y="0"/>
                </a:lnTo>
                <a:lnTo>
                  <a:pt x="13715" y="0"/>
                </a:lnTo>
                <a:lnTo>
                  <a:pt x="13715" y="265175"/>
                </a:lnTo>
                <a:close/>
              </a:path>
            </a:pathLst>
          </a:custGeom>
          <a:solidFill>
            <a:srgbClr val="FEF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3460" y="6390132"/>
            <a:ext cx="1749552" cy="24643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41832" y="6382512"/>
            <a:ext cx="5893308" cy="0"/>
          </a:xfrm>
          <a:custGeom>
            <a:avLst/>
            <a:gdLst/>
            <a:ahLst/>
            <a:cxnLst/>
            <a:rect l="l" t="t" r="r" b="b"/>
            <a:pathLst>
              <a:path w="5893308">
                <a:moveTo>
                  <a:pt x="0" y="0"/>
                </a:moveTo>
                <a:lnTo>
                  <a:pt x="5893308" y="0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44499" y="6379845"/>
            <a:ext cx="0" cy="2752724"/>
          </a:xfrm>
          <a:custGeom>
            <a:avLst/>
            <a:gdLst/>
            <a:ahLst/>
            <a:cxnLst/>
            <a:rect l="l" t="t" r="r" b="b"/>
            <a:pathLst>
              <a:path h="2752724">
                <a:moveTo>
                  <a:pt x="0" y="0"/>
                </a:moveTo>
                <a:lnTo>
                  <a:pt x="0" y="2752724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41832" y="9129903"/>
            <a:ext cx="2404110" cy="0"/>
          </a:xfrm>
          <a:custGeom>
            <a:avLst/>
            <a:gdLst/>
            <a:ahLst/>
            <a:cxnLst/>
            <a:rect l="l" t="t" r="r" b="b"/>
            <a:pathLst>
              <a:path w="2404110">
                <a:moveTo>
                  <a:pt x="0" y="0"/>
                </a:moveTo>
                <a:lnTo>
                  <a:pt x="2404110" y="0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48990" y="6385559"/>
            <a:ext cx="0" cy="2747010"/>
          </a:xfrm>
          <a:custGeom>
            <a:avLst/>
            <a:gdLst/>
            <a:ahLst/>
            <a:cxnLst/>
            <a:rect l="l" t="t" r="r" b="b"/>
            <a:pathLst>
              <a:path h="2747010">
                <a:moveTo>
                  <a:pt x="0" y="0"/>
                </a:moveTo>
                <a:lnTo>
                  <a:pt x="0" y="2747010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52038" y="9129903"/>
            <a:ext cx="3477767" cy="0"/>
          </a:xfrm>
          <a:custGeom>
            <a:avLst/>
            <a:gdLst/>
            <a:ahLst/>
            <a:cxnLst/>
            <a:rect l="l" t="t" r="r" b="b"/>
            <a:pathLst>
              <a:path w="3477767">
                <a:moveTo>
                  <a:pt x="0" y="0"/>
                </a:moveTo>
                <a:lnTo>
                  <a:pt x="3477767" y="0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32472" y="6379845"/>
            <a:ext cx="0" cy="2752724"/>
          </a:xfrm>
          <a:custGeom>
            <a:avLst/>
            <a:gdLst/>
            <a:ahLst/>
            <a:cxnLst/>
            <a:rect l="l" t="t" r="r" b="b"/>
            <a:pathLst>
              <a:path h="2752724">
                <a:moveTo>
                  <a:pt x="0" y="0"/>
                </a:moveTo>
                <a:lnTo>
                  <a:pt x="0" y="2752724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32196" y="1366189"/>
            <a:ext cx="1170923" cy="18096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45"/>
              </a:lnSpc>
              <a:spcBef>
                <a:spcPts val="67"/>
              </a:spcBef>
            </a:pPr>
            <a:r>
              <a:rPr sz="1200" b="1" spc="5" dirty="0" smtClean="0">
                <a:latin typeface="Arial"/>
                <a:cs typeface="Arial"/>
              </a:rPr>
              <a:t>P</a:t>
            </a:r>
            <a:r>
              <a:rPr sz="1200" b="1" spc="-5" dirty="0" smtClean="0">
                <a:latin typeface="Arial"/>
                <a:cs typeface="Arial"/>
              </a:rPr>
              <a:t>T</a:t>
            </a:r>
            <a:r>
              <a:rPr sz="1200" b="1" spc="0" dirty="0" smtClean="0">
                <a:latin typeface="Arial"/>
                <a:cs typeface="Arial"/>
              </a:rPr>
              <a:t>I-001-090814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6188" y="1735776"/>
            <a:ext cx="5747499" cy="16878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245"/>
              </a:lnSpc>
              <a:spcBef>
                <a:spcPts val="62"/>
              </a:spcBef>
            </a:pPr>
            <a:r>
              <a:rPr sz="1100" b="1" spc="0" dirty="0" smtClean="0">
                <a:latin typeface="Times New Roman"/>
                <a:cs typeface="Times New Roman"/>
              </a:rPr>
              <a:t>Ten</a:t>
            </a:r>
            <a:r>
              <a:rPr sz="1100" b="1" spc="4" dirty="0" smtClean="0">
                <a:latin typeface="Times New Roman"/>
                <a:cs typeface="Times New Roman"/>
              </a:rPr>
              <a:t>s</a:t>
            </a:r>
            <a:r>
              <a:rPr sz="1100" b="1" spc="0" dirty="0" smtClean="0">
                <a:latin typeface="Times New Roman"/>
                <a:cs typeface="Times New Roman"/>
              </a:rPr>
              <a:t>iómet</a:t>
            </a:r>
            <a:r>
              <a:rPr sz="1100" b="1" spc="4" dirty="0" smtClean="0">
                <a:latin typeface="Times New Roman"/>
                <a:cs typeface="Times New Roman"/>
              </a:rPr>
              <a:t>r</a:t>
            </a:r>
            <a:r>
              <a:rPr sz="1100" b="1" spc="0" dirty="0" smtClean="0">
                <a:latin typeface="Times New Roman"/>
                <a:cs typeface="Times New Roman"/>
              </a:rPr>
              <a:t>o</a:t>
            </a:r>
            <a:r>
              <a:rPr sz="1100" b="1" spc="126" dirty="0" smtClean="0">
                <a:latin typeface="Times New Roman"/>
                <a:cs typeface="Times New Roman"/>
              </a:rPr>
              <a:t> </a:t>
            </a:r>
            <a:r>
              <a:rPr sz="1100" b="1" spc="9" dirty="0" smtClean="0">
                <a:latin typeface="Times New Roman"/>
                <a:cs typeface="Times New Roman"/>
              </a:rPr>
              <a:t>S</a:t>
            </a:r>
            <a:r>
              <a:rPr sz="1100" b="1" spc="-4" dirty="0" smtClean="0">
                <a:latin typeface="Times New Roman"/>
                <a:cs typeface="Times New Roman"/>
              </a:rPr>
              <a:t>ó</a:t>
            </a:r>
            <a:r>
              <a:rPr sz="1100" b="1" spc="0" dirty="0" smtClean="0">
                <a:latin typeface="Times New Roman"/>
                <a:cs typeface="Times New Roman"/>
              </a:rPr>
              <a:t>nico</a:t>
            </a:r>
            <a:r>
              <a:rPr sz="1100" b="1" spc="67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5</a:t>
            </a:r>
            <a:r>
              <a:rPr sz="1100" b="1" spc="4" dirty="0" smtClean="0">
                <a:latin typeface="Times New Roman"/>
                <a:cs typeface="Times New Roman"/>
              </a:rPr>
              <a:t>0</a:t>
            </a:r>
            <a:r>
              <a:rPr sz="1100" b="1" spc="0" dirty="0" smtClean="0">
                <a:latin typeface="Times New Roman"/>
                <a:cs typeface="Times New Roman"/>
              </a:rPr>
              <a:t>7</a:t>
            </a:r>
            <a:r>
              <a:rPr sz="1100" b="1" spc="4" dirty="0" smtClean="0">
                <a:latin typeface="Times New Roman"/>
                <a:cs typeface="Times New Roman"/>
              </a:rPr>
              <a:t>C</a:t>
            </a:r>
            <a:r>
              <a:rPr sz="1100" b="1" spc="0" dirty="0" smtClean="0">
                <a:latin typeface="Times New Roman"/>
                <a:cs typeface="Times New Roman"/>
              </a:rPr>
              <a:t>…su</a:t>
            </a:r>
            <a:r>
              <a:rPr sz="1100" b="1" spc="106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m</a:t>
            </a:r>
            <a:r>
              <a:rPr sz="1100" b="1" spc="-9" dirty="0" smtClean="0">
                <a:latin typeface="Times New Roman"/>
                <a:cs typeface="Times New Roman"/>
              </a:rPr>
              <a:t>e</a:t>
            </a:r>
            <a:r>
              <a:rPr sz="1100" b="1" spc="0" dirty="0" smtClean="0">
                <a:latin typeface="Times New Roman"/>
                <a:cs typeface="Times New Roman"/>
              </a:rPr>
              <a:t>jor</a:t>
            </a:r>
            <a:r>
              <a:rPr sz="1100" b="1" spc="56" dirty="0" smtClean="0">
                <a:latin typeface="Times New Roman"/>
                <a:cs typeface="Times New Roman"/>
              </a:rPr>
              <a:t> </a:t>
            </a:r>
            <a:r>
              <a:rPr sz="1100" b="1" spc="4" dirty="0" smtClean="0">
                <a:latin typeface="Times New Roman"/>
                <a:cs typeface="Times New Roman"/>
              </a:rPr>
              <a:t>a</a:t>
            </a:r>
            <a:r>
              <a:rPr sz="1100" b="1" spc="0" dirty="0" smtClean="0">
                <a:latin typeface="Times New Roman"/>
                <a:cs typeface="Times New Roman"/>
              </a:rPr>
              <a:t>liado</a:t>
            </a:r>
            <a:r>
              <a:rPr sz="1100" b="1" spc="72" dirty="0" smtClean="0">
                <a:latin typeface="Times New Roman"/>
                <a:cs typeface="Times New Roman"/>
              </a:rPr>
              <a:t> </a:t>
            </a:r>
            <a:r>
              <a:rPr sz="1100" b="1" spc="-9" dirty="0" smtClean="0">
                <a:latin typeface="Times New Roman"/>
                <a:cs typeface="Times New Roman"/>
              </a:rPr>
              <a:t>e</a:t>
            </a:r>
            <a:r>
              <a:rPr sz="1100" b="1" spc="0" dirty="0" smtClean="0">
                <a:latin typeface="Times New Roman"/>
                <a:cs typeface="Times New Roman"/>
              </a:rPr>
              <a:t>n</a:t>
            </a:r>
            <a:r>
              <a:rPr sz="1100" b="1" spc="36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la</a:t>
            </a:r>
            <a:r>
              <a:rPr sz="1100" b="1" spc="22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det</a:t>
            </a:r>
            <a:r>
              <a:rPr sz="1100" b="1" spc="4" dirty="0" smtClean="0">
                <a:latin typeface="Times New Roman"/>
                <a:cs typeface="Times New Roman"/>
              </a:rPr>
              <a:t>e</a:t>
            </a:r>
            <a:r>
              <a:rPr sz="1100" b="1" spc="-9" dirty="0" smtClean="0">
                <a:latin typeface="Times New Roman"/>
                <a:cs typeface="Times New Roman"/>
              </a:rPr>
              <a:t>r</a:t>
            </a:r>
            <a:r>
              <a:rPr sz="1100" b="1" spc="0" dirty="0" smtClean="0">
                <a:latin typeface="Times New Roman"/>
                <a:cs typeface="Times New Roman"/>
              </a:rPr>
              <a:t>m</a:t>
            </a:r>
            <a:r>
              <a:rPr sz="1100" b="1" spc="4" dirty="0" smtClean="0">
                <a:latin typeface="Times New Roman"/>
                <a:cs typeface="Times New Roman"/>
              </a:rPr>
              <a:t>i</a:t>
            </a:r>
            <a:r>
              <a:rPr sz="1100" b="1" spc="9" dirty="0" smtClean="0">
                <a:latin typeface="Times New Roman"/>
                <a:cs typeface="Times New Roman"/>
              </a:rPr>
              <a:t>n</a:t>
            </a:r>
            <a:r>
              <a:rPr sz="1100" b="1" spc="0" dirty="0" smtClean="0">
                <a:latin typeface="Times New Roman"/>
                <a:cs typeface="Times New Roman"/>
              </a:rPr>
              <a:t>a</a:t>
            </a:r>
            <a:r>
              <a:rPr sz="1100" b="1" spc="-9" dirty="0" smtClean="0">
                <a:latin typeface="Times New Roman"/>
                <a:cs typeface="Times New Roman"/>
              </a:rPr>
              <a:t>c</a:t>
            </a:r>
            <a:r>
              <a:rPr sz="1100" b="1" spc="0" dirty="0" smtClean="0">
                <a:latin typeface="Times New Roman"/>
                <a:cs typeface="Times New Roman"/>
              </a:rPr>
              <a:t>ión</a:t>
            </a:r>
            <a:r>
              <a:rPr sz="1100" b="1" spc="153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de</a:t>
            </a:r>
            <a:r>
              <a:rPr sz="1100" b="1" spc="26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Ten</a:t>
            </a:r>
            <a:r>
              <a:rPr sz="1100" b="1" spc="4" dirty="0" smtClean="0">
                <a:latin typeface="Times New Roman"/>
                <a:cs typeface="Times New Roman"/>
              </a:rPr>
              <a:t>s</a:t>
            </a:r>
            <a:r>
              <a:rPr sz="1100" b="1" spc="-9" dirty="0" smtClean="0">
                <a:latin typeface="Times New Roman"/>
                <a:cs typeface="Times New Roman"/>
              </a:rPr>
              <a:t>i</a:t>
            </a:r>
            <a:r>
              <a:rPr sz="1100" b="1" spc="0" dirty="0" smtClean="0">
                <a:latin typeface="Times New Roman"/>
                <a:cs typeface="Times New Roman"/>
              </a:rPr>
              <a:t>ón</a:t>
            </a:r>
            <a:r>
              <a:rPr sz="1100" b="1" spc="92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en</a:t>
            </a:r>
            <a:r>
              <a:rPr sz="1100" b="1" spc="26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Bandas</a:t>
            </a:r>
            <a:r>
              <a:rPr sz="1100" b="1" spc="79" dirty="0" smtClean="0">
                <a:latin typeface="Times New Roman"/>
                <a:cs typeface="Times New Roman"/>
              </a:rPr>
              <a:t> </a:t>
            </a:r>
            <a:r>
              <a:rPr sz="1100" b="1" spc="0" dirty="0" smtClean="0">
                <a:latin typeface="Times New Roman"/>
                <a:cs typeface="Times New Roman"/>
              </a:rPr>
              <a:t>G</a:t>
            </a:r>
            <a:r>
              <a:rPr sz="1100" b="1" spc="5" dirty="0" smtClean="0">
                <a:latin typeface="Times New Roman"/>
                <a:cs typeface="Times New Roman"/>
              </a:rPr>
              <a:t>a</a:t>
            </a:r>
            <a:r>
              <a:rPr sz="1100" b="1" spc="0" dirty="0" smtClean="0">
                <a:latin typeface="Times New Roman"/>
                <a:cs typeface="Times New Roman"/>
              </a:rPr>
              <a:t>t</a:t>
            </a:r>
            <a:r>
              <a:rPr sz="1100" b="1" spc="-10" dirty="0" smtClean="0">
                <a:latin typeface="Times New Roman"/>
                <a:cs typeface="Times New Roman"/>
              </a:rPr>
              <a:t>e</a:t>
            </a:r>
            <a:r>
              <a:rPr sz="1100" b="1" spc="5" dirty="0" smtClean="0">
                <a:latin typeface="Times New Roman"/>
                <a:cs typeface="Times New Roman"/>
              </a:rPr>
              <a:t>s</a:t>
            </a:r>
            <a:r>
              <a:rPr sz="1100" b="1" spc="0" dirty="0" smtClean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8208" y="9422845"/>
            <a:ext cx="3938617" cy="2289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641" indent="-726941">
              <a:lnSpc>
                <a:spcPts val="850"/>
              </a:lnSpc>
              <a:spcBef>
                <a:spcPts val="67"/>
              </a:spcBef>
            </a:pPr>
            <a:r>
              <a:rPr sz="750" spc="0" dirty="0" smtClean="0">
                <a:latin typeface="Arial"/>
                <a:cs typeface="Arial"/>
              </a:rPr>
              <a:t>Ga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es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M</a:t>
            </a:r>
            <a:r>
              <a:rPr sz="750" spc="9" dirty="0" smtClean="0">
                <a:latin typeface="Arial"/>
                <a:cs typeface="Arial"/>
              </a:rPr>
              <a:t>é</a:t>
            </a:r>
            <a:r>
              <a:rPr sz="750" spc="-4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S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9" dirty="0" smtClean="0">
                <a:latin typeface="Arial"/>
                <a:cs typeface="Arial"/>
              </a:rPr>
              <a:t>V</a:t>
            </a:r>
            <a:r>
              <a:rPr sz="750" spc="0" dirty="0" smtClean="0">
                <a:latin typeface="Arial"/>
                <a:cs typeface="Arial"/>
              </a:rPr>
              <a:t>.,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9" dirty="0" smtClean="0">
                <a:latin typeface="Arial"/>
                <a:cs typeface="Arial"/>
              </a:rPr>
              <a:t>d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de Gal</a:t>
            </a:r>
            <a:r>
              <a:rPr sz="750" spc="-4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na #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racc.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I</a:t>
            </a:r>
            <a:r>
              <a:rPr sz="750" spc="0" dirty="0" smtClean="0">
                <a:latin typeface="Arial"/>
                <a:cs typeface="Arial"/>
              </a:rPr>
              <a:t>nd. La Loma,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4" dirty="0" smtClean="0">
                <a:latin typeface="Arial"/>
                <a:cs typeface="Arial"/>
              </a:rPr>
              <a:t>l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ne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-4" dirty="0" smtClean="0">
                <a:latin typeface="Arial"/>
                <a:cs typeface="Arial"/>
              </a:rPr>
              <a:t>n</a:t>
            </a:r>
            <a:r>
              <a:rPr sz="750" spc="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la,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E</a:t>
            </a:r>
            <a:r>
              <a:rPr sz="750" spc="0" dirty="0" smtClean="0">
                <a:latin typeface="Arial"/>
                <a:cs typeface="Arial"/>
              </a:rPr>
              <a:t>do. de Mé</a:t>
            </a:r>
            <a:r>
              <a:rPr sz="750" spc="-9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</a:t>
            </a:r>
            <a:r>
              <a:rPr sz="750" spc="-4" dirty="0" smtClean="0">
                <a:latin typeface="Arial"/>
                <a:cs typeface="Arial"/>
              </a:rPr>
              <a:t>4</a:t>
            </a:r>
            <a:r>
              <a:rPr sz="750" spc="0" dirty="0" smtClean="0">
                <a:latin typeface="Arial"/>
                <a:cs typeface="Arial"/>
              </a:rPr>
              <a:t>060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el.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5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2</a:t>
            </a:r>
            <a:r>
              <a:rPr sz="750" spc="0" dirty="0" smtClean="0">
                <a:latin typeface="Arial"/>
                <a:cs typeface="Arial"/>
              </a:rPr>
              <a:t>7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0</a:t>
            </a:r>
            <a:r>
              <a:rPr sz="750" spc="0" dirty="0" smtClean="0">
                <a:latin typeface="Arial"/>
                <a:cs typeface="Arial"/>
              </a:rPr>
              <a:t>0,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ax: 53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9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3 27 01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4499" y="6382512"/>
            <a:ext cx="2404491" cy="27473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4" name="object 4"/>
          <p:cNvSpPr txBox="1"/>
          <p:nvPr/>
        </p:nvSpPr>
        <p:spPr>
          <a:xfrm>
            <a:off x="3348990" y="6382512"/>
            <a:ext cx="3483482" cy="27473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774">
              <a:lnSpc>
                <a:spcPct val="95825"/>
              </a:lnSpc>
              <a:spcBef>
                <a:spcPts val="55"/>
              </a:spcBef>
            </a:pPr>
            <a:r>
              <a:rPr sz="950" b="1" u="heavy" spc="-4" dirty="0" smtClean="0">
                <a:latin typeface="Arial"/>
                <a:cs typeface="Arial"/>
              </a:rPr>
              <a:t>C</a:t>
            </a:r>
            <a:r>
              <a:rPr sz="950" b="1" u="heavy" spc="0" dirty="0" smtClean="0">
                <a:latin typeface="Arial"/>
                <a:cs typeface="Arial"/>
              </a:rPr>
              <a:t>A</a:t>
            </a:r>
            <a:r>
              <a:rPr sz="950" b="1" u="heavy" spc="-4" dirty="0" smtClean="0">
                <a:latin typeface="Arial"/>
                <a:cs typeface="Arial"/>
              </a:rPr>
              <a:t>R</a:t>
            </a:r>
            <a:r>
              <a:rPr sz="950" b="1" u="heavy" spc="4" dirty="0" smtClean="0">
                <a:latin typeface="Arial"/>
                <a:cs typeface="Arial"/>
              </a:rPr>
              <a:t>A</a:t>
            </a:r>
            <a:r>
              <a:rPr sz="950" b="1" u="heavy" spc="-4" dirty="0" smtClean="0">
                <a:latin typeface="Arial"/>
                <a:cs typeface="Arial"/>
              </a:rPr>
              <a:t>C</a:t>
            </a:r>
            <a:r>
              <a:rPr sz="950" b="1" u="heavy" spc="4" dirty="0" smtClean="0">
                <a:latin typeface="Arial"/>
                <a:cs typeface="Arial"/>
              </a:rPr>
              <a:t>T</a:t>
            </a:r>
            <a:r>
              <a:rPr sz="950" b="1" u="heavy" spc="0" dirty="0" smtClean="0">
                <a:latin typeface="Arial"/>
                <a:cs typeface="Arial"/>
              </a:rPr>
              <a:t>E</a:t>
            </a:r>
            <a:r>
              <a:rPr sz="950" b="1" u="heavy" spc="4" dirty="0" smtClean="0">
                <a:latin typeface="Arial"/>
                <a:cs typeface="Arial"/>
              </a:rPr>
              <a:t>R</a:t>
            </a:r>
            <a:r>
              <a:rPr sz="950" b="1" u="heavy" spc="0" dirty="0" smtClean="0">
                <a:latin typeface="Arial"/>
                <a:cs typeface="Arial"/>
              </a:rPr>
              <a:t>ÍS</a:t>
            </a:r>
            <a:r>
              <a:rPr sz="950" b="1" u="heavy" spc="-4" dirty="0" smtClean="0">
                <a:latin typeface="Arial"/>
                <a:cs typeface="Arial"/>
              </a:rPr>
              <a:t>T</a:t>
            </a:r>
            <a:r>
              <a:rPr sz="950" b="1" u="heavy" spc="9" dirty="0" smtClean="0">
                <a:latin typeface="Arial"/>
                <a:cs typeface="Arial"/>
              </a:rPr>
              <a:t>I</a:t>
            </a:r>
            <a:r>
              <a:rPr sz="950" b="1" u="heavy" spc="-4" dirty="0" smtClean="0">
                <a:latin typeface="Arial"/>
                <a:cs typeface="Arial"/>
              </a:rPr>
              <a:t>C</a:t>
            </a:r>
            <a:r>
              <a:rPr sz="950" b="1" u="heavy" spc="0" dirty="0" smtClean="0">
                <a:latin typeface="Arial"/>
                <a:cs typeface="Arial"/>
              </a:rPr>
              <a:t>AS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35"/>
              </a:spcBef>
            </a:pPr>
            <a:r>
              <a:rPr sz="950" b="1" spc="0" dirty="0" smtClean="0">
                <a:latin typeface="Arial"/>
                <a:cs typeface="Arial"/>
              </a:rPr>
              <a:t>•</a:t>
            </a:r>
            <a:r>
              <a:rPr sz="950" b="1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ra</a:t>
            </a:r>
            <a:r>
              <a:rPr sz="950" spc="9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1</a:t>
            </a:r>
            <a:r>
              <a:rPr sz="950" spc="9" dirty="0" smtClean="0">
                <a:latin typeface="Arial"/>
                <a:cs typeface="Arial"/>
              </a:rPr>
              <a:t>6</a:t>
            </a:r>
            <a:r>
              <a:rPr sz="950" spc="0" dirty="0" smtClean="0">
                <a:latin typeface="Arial"/>
                <a:cs typeface="Arial"/>
              </a:rPr>
              <a:t>0</a:t>
            </a:r>
            <a:r>
              <a:rPr sz="950" spc="5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mm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x</a:t>
            </a:r>
            <a:r>
              <a:rPr sz="950" spc="2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-4" dirty="0" smtClean="0">
                <a:latin typeface="Arial"/>
                <a:cs typeface="Arial"/>
              </a:rPr>
              <a:t>fu</a:t>
            </a:r>
            <a:r>
              <a:rPr sz="950" spc="0" dirty="0" smtClean="0">
                <a:latin typeface="Arial"/>
                <a:cs typeface="Arial"/>
              </a:rPr>
              <a:t>nd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16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26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mm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x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chu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59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5" dirty="0" smtClean="0">
                <a:latin typeface="Arial"/>
                <a:cs typeface="Arial"/>
              </a:rPr>
              <a:t>m</a:t>
            </a:r>
            <a:r>
              <a:rPr sz="950" spc="0" dirty="0" smtClean="0">
                <a:latin typeface="Arial"/>
                <a:cs typeface="Arial"/>
              </a:rPr>
              <a:t>m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5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0" dirty="0" smtClean="0">
                <a:latin typeface="Arial"/>
                <a:cs typeface="Arial"/>
              </a:rPr>
              <a:t>il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s:</a:t>
            </a:r>
            <a:r>
              <a:rPr sz="950" spc="9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2</a:t>
            </a:r>
            <a:r>
              <a:rPr sz="950" spc="2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x</a:t>
            </a:r>
            <a:r>
              <a:rPr sz="950" spc="2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AA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ra</a:t>
            </a:r>
            <a:r>
              <a:rPr sz="950" spc="8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sus</a:t>
            </a:r>
            <a:r>
              <a:rPr sz="950" spc="54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so</a:t>
            </a:r>
            <a:r>
              <a:rPr sz="950" spc="6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ba</a:t>
            </a:r>
            <a:r>
              <a:rPr sz="950" spc="0" dirty="0" smtClean="0">
                <a:latin typeface="Arial"/>
                <a:cs typeface="Arial"/>
              </a:rPr>
              <a:t>nd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0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9" dirty="0" smtClean="0">
                <a:latin typeface="Arial"/>
                <a:cs typeface="Arial"/>
              </a:rPr>
              <a:t>r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zo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s,</a:t>
            </a:r>
            <a:r>
              <a:rPr sz="950" spc="195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b</a:t>
            </a:r>
            <a:r>
              <a:rPr sz="950" spc="0" dirty="0" smtClean="0">
                <a:latin typeface="Arial"/>
                <a:cs typeface="Arial"/>
              </a:rPr>
              <a:t>an</a:t>
            </a:r>
            <a:r>
              <a:rPr sz="950" spc="4" dirty="0" smtClean="0">
                <a:latin typeface="Arial"/>
                <a:cs typeface="Arial"/>
              </a:rPr>
              <a:t>da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98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Mi</a:t>
            </a:r>
            <a:r>
              <a:rPr sz="950" spc="0" dirty="0" smtClean="0">
                <a:latin typeface="Arial"/>
                <a:cs typeface="Arial"/>
              </a:rPr>
              <a:t>cro</a:t>
            </a:r>
            <a:r>
              <a:rPr sz="950" spc="7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3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dirty="0" smtClean="0">
                <a:latin typeface="Arial"/>
                <a:cs typeface="Arial"/>
              </a:rPr>
              <a:t>Sín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1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Lími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2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fr</a:t>
            </a:r>
            <a:r>
              <a:rPr sz="950" spc="0" dirty="0" smtClean="0">
                <a:latin typeface="Arial"/>
                <a:cs typeface="Arial"/>
              </a:rPr>
              <a:t>ecuenc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:</a:t>
            </a:r>
            <a:r>
              <a:rPr sz="950" spc="15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10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Hz</a:t>
            </a:r>
            <a:r>
              <a:rPr sz="950" spc="4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2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5</a:t>
            </a:r>
            <a:r>
              <a:rPr sz="950" spc="-4" dirty="0" smtClean="0">
                <a:latin typeface="Arial"/>
                <a:cs typeface="Arial"/>
              </a:rPr>
              <a:t>.</a:t>
            </a:r>
            <a:r>
              <a:rPr sz="950" spc="9" dirty="0" smtClean="0">
                <a:latin typeface="Arial"/>
                <a:cs typeface="Arial"/>
              </a:rPr>
              <a:t>0</a:t>
            </a:r>
            <a:r>
              <a:rPr sz="950" spc="-4" dirty="0" smtClean="0">
                <a:latin typeface="Arial"/>
                <a:cs typeface="Arial"/>
              </a:rPr>
              <a:t>0</a:t>
            </a:r>
            <a:r>
              <a:rPr sz="950" spc="0" dirty="0" smtClean="0">
                <a:latin typeface="Arial"/>
                <a:cs typeface="Arial"/>
              </a:rPr>
              <a:t>0</a:t>
            </a:r>
            <a:r>
              <a:rPr sz="950" spc="9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H</a:t>
            </a:r>
            <a:r>
              <a:rPr sz="950" spc="0" dirty="0" smtClean="0">
                <a:latin typeface="Arial"/>
                <a:cs typeface="Arial"/>
              </a:rPr>
              <a:t>z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5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xac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ud</a:t>
            </a:r>
            <a:r>
              <a:rPr sz="950" spc="15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dic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ón:</a:t>
            </a:r>
            <a:r>
              <a:rPr sz="950" spc="13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±</a:t>
            </a:r>
            <a:r>
              <a:rPr sz="950" spc="3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1%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Pa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al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26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LC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66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65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et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74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um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nac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ón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rm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te</a:t>
            </a:r>
            <a:r>
              <a:rPr sz="950" spc="12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ll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2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4" dirty="0" smtClean="0">
                <a:latin typeface="Arial"/>
                <a:cs typeface="Arial"/>
              </a:rPr>
              <a:t>b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8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(N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w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2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</a:t>
            </a:r>
            <a:r>
              <a:rPr sz="950" spc="-4" dirty="0" smtClean="0">
                <a:latin typeface="Arial"/>
                <a:cs typeface="Arial"/>
              </a:rPr>
              <a:t>/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5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Hz)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  <a:spcBef>
                <a:spcPts val="40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Se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sor</a:t>
            </a:r>
            <a:r>
              <a:rPr sz="950" spc="10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f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-9" dirty="0" smtClean="0">
                <a:latin typeface="Arial"/>
                <a:cs typeface="Arial"/>
              </a:rPr>
              <a:t>x</a:t>
            </a:r>
            <a:r>
              <a:rPr sz="950" spc="0" dirty="0" smtClean="0">
                <a:latin typeface="Arial"/>
                <a:cs typeface="Arial"/>
              </a:rPr>
              <a:t>ib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</a:t>
            </a:r>
            <a:endParaRPr sz="950">
              <a:latin typeface="Arial"/>
              <a:cs typeface="Arial"/>
            </a:endParaRPr>
          </a:p>
          <a:p>
            <a:pPr marL="64768" marR="591500">
              <a:lnSpc>
                <a:spcPct val="99466"/>
              </a:lnSpc>
              <a:spcBef>
                <a:spcPts val="45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Se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sor</a:t>
            </a:r>
            <a:r>
              <a:rPr sz="950" spc="96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3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b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e,</a:t>
            </a:r>
            <a:r>
              <a:rPr sz="950" spc="98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10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-9" dirty="0" smtClean="0">
                <a:latin typeface="Arial"/>
                <a:cs typeface="Arial"/>
              </a:rPr>
              <a:t>c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4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</a:t>
            </a:r>
            <a:r>
              <a:rPr sz="950" spc="1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osci</a:t>
            </a:r>
            <a:r>
              <a:rPr sz="950" spc="-5" dirty="0" smtClean="0">
                <a:latin typeface="Arial"/>
                <a:cs typeface="Arial"/>
              </a:rPr>
              <a:t>l</a:t>
            </a:r>
            <a:r>
              <a:rPr sz="950" spc="5" dirty="0" smtClean="0">
                <a:latin typeface="Arial"/>
                <a:cs typeface="Arial"/>
              </a:rPr>
              <a:t>a</a:t>
            </a:r>
            <a:r>
              <a:rPr sz="950" spc="-5" dirty="0" smtClean="0">
                <a:latin typeface="Arial"/>
                <a:cs typeface="Arial"/>
              </a:rPr>
              <a:t>d</a:t>
            </a:r>
            <a:r>
              <a:rPr sz="950" spc="10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r di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pon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b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es.</a:t>
            </a:r>
            <a:endParaRPr sz="950">
              <a:latin typeface="Arial"/>
              <a:cs typeface="Arial"/>
            </a:endParaRPr>
          </a:p>
          <a:p>
            <a:pPr marL="64768" marR="340681">
              <a:lnSpc>
                <a:spcPct val="99466"/>
              </a:lnSpc>
              <a:spcBef>
                <a:spcPts val="5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ma</a:t>
            </a:r>
            <a:r>
              <a:rPr sz="950" spc="-9" dirty="0" smtClean="0">
                <a:latin typeface="Arial"/>
                <a:cs typeface="Arial"/>
              </a:rPr>
              <a:t>c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4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nstan</a:t>
            </a:r>
            <a:r>
              <a:rPr sz="950" spc="-4" dirty="0" smtClean="0">
                <a:latin typeface="Arial"/>
                <a:cs typeface="Arial"/>
              </a:rPr>
              <a:t>te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7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so,</a:t>
            </a:r>
            <a:r>
              <a:rPr sz="950" spc="9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h</a:t>
            </a:r>
            <a:r>
              <a:rPr sz="950" spc="0" dirty="0" smtClean="0">
                <a:latin typeface="Arial"/>
                <a:cs typeface="Arial"/>
              </a:rPr>
              <a:t>ura</a:t>
            </a:r>
            <a:r>
              <a:rPr sz="950" spc="11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</a:t>
            </a:r>
            <a:r>
              <a:rPr sz="950" spc="2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lo</a:t>
            </a:r>
            <a:r>
              <a:rPr sz="950" spc="0" dirty="0" smtClean="0">
                <a:latin typeface="Arial"/>
                <a:cs typeface="Arial"/>
              </a:rPr>
              <a:t>ng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11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del 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mal</a:t>
            </a:r>
            <a:r>
              <a:rPr sz="950" spc="8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7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vei</a:t>
            </a:r>
            <a:r>
              <a:rPr sz="950" spc="-4" dirty="0" smtClean="0">
                <a:latin typeface="Arial"/>
                <a:cs typeface="Arial"/>
              </a:rPr>
              <a:t>nt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9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emas</a:t>
            </a:r>
            <a:r>
              <a:rPr sz="950" spc="13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ans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si</a:t>
            </a:r>
            <a:r>
              <a:rPr sz="950" spc="-4" dirty="0" smtClean="0">
                <a:latin typeface="Arial"/>
                <a:cs typeface="Arial"/>
              </a:rPr>
              <a:t>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6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fe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nt</a:t>
            </a:r>
            <a:r>
              <a:rPr sz="950" spc="0" dirty="0" smtClean="0">
                <a:latin typeface="Arial"/>
                <a:cs typeface="Arial"/>
              </a:rPr>
              <a:t>es.</a:t>
            </a:r>
            <a:endParaRPr sz="950">
              <a:latin typeface="Arial"/>
              <a:cs typeface="Arial"/>
            </a:endParaRPr>
          </a:p>
          <a:p>
            <a:pPr marL="64768" marR="222097">
              <a:lnSpc>
                <a:spcPct val="100041"/>
              </a:lnSpc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19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fu</a:t>
            </a:r>
            <a:r>
              <a:rPr sz="950" spc="4" dirty="0" smtClean="0">
                <a:latin typeface="Arial"/>
                <a:cs typeface="Arial"/>
              </a:rPr>
              <a:t>nc</a:t>
            </a:r>
            <a:r>
              <a:rPr sz="950" spc="0" dirty="0" smtClean="0">
                <a:latin typeface="Arial"/>
                <a:cs typeface="Arial"/>
              </a:rPr>
              <a:t>ión</a:t>
            </a:r>
            <a:r>
              <a:rPr sz="950" spc="119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j</a:t>
            </a:r>
            <a:r>
              <a:rPr sz="950" spc="0" dirty="0" smtClean="0">
                <a:latin typeface="Arial"/>
                <a:cs typeface="Arial"/>
              </a:rPr>
              <a:t>u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te</a:t>
            </a:r>
            <a:r>
              <a:rPr sz="950" spc="9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á</a:t>
            </a:r>
            <a:r>
              <a:rPr sz="950" spc="0" dirty="0" smtClean="0">
                <a:latin typeface="Arial"/>
                <a:cs typeface="Arial"/>
              </a:rPr>
              <a:t>ti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6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eu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za</a:t>
            </a:r>
            <a:r>
              <a:rPr sz="950" spc="1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los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os</a:t>
            </a:r>
            <a:r>
              <a:rPr sz="950" spc="8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 f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ts val="1085"/>
              </a:lnSpc>
              <a:spcBef>
                <a:spcPts val="54"/>
              </a:spcBef>
            </a:pPr>
            <a:r>
              <a:rPr sz="950" spc="0" dirty="0" smtClean="0">
                <a:latin typeface="Arial"/>
                <a:cs typeface="Arial"/>
              </a:rPr>
              <a:t>•</a:t>
            </a:r>
            <a:r>
              <a:rPr sz="950" spc="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S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5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pé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1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erg</a:t>
            </a:r>
            <a:r>
              <a:rPr sz="950" spc="-4" dirty="0" smtClean="0">
                <a:latin typeface="Arial"/>
                <a:cs typeface="Arial"/>
              </a:rPr>
              <a:t>í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2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ya</a:t>
            </a:r>
            <a:r>
              <a:rPr sz="950" spc="4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q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se</a:t>
            </a:r>
            <a:r>
              <a:rPr sz="950" spc="45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ap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g</a:t>
            </a:r>
            <a:r>
              <a:rPr sz="950" spc="0" dirty="0" smtClean="0">
                <a:latin typeface="Arial"/>
                <a:cs typeface="Arial"/>
              </a:rPr>
              <a:t>a</a:t>
            </a:r>
            <a:endParaRPr sz="950">
              <a:latin typeface="Arial"/>
              <a:cs typeface="Arial"/>
            </a:endParaRPr>
          </a:p>
          <a:p>
            <a:pPr marL="64768">
              <a:lnSpc>
                <a:spcPct val="95825"/>
              </a:lnSpc>
            </a:pP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to</a:t>
            </a:r>
            <a:r>
              <a:rPr sz="950" spc="4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á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nte</a:t>
            </a:r>
            <a:r>
              <a:rPr sz="950" spc="262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pués</a:t>
            </a:r>
            <a:r>
              <a:rPr sz="950" spc="117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co</a:t>
            </a:r>
            <a:r>
              <a:rPr sz="950" spc="7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mi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9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1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in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cti</a:t>
            </a:r>
            <a:r>
              <a:rPr sz="950" spc="4" dirty="0" smtClean="0">
                <a:latin typeface="Arial"/>
                <a:cs typeface="Arial"/>
              </a:rPr>
              <a:t>vi</a:t>
            </a:r>
            <a:r>
              <a:rPr sz="950" spc="0" dirty="0" smtClean="0">
                <a:latin typeface="Arial"/>
                <a:cs typeface="Arial"/>
              </a:rPr>
              <a:t>dad</a:t>
            </a:r>
            <a:endParaRPr sz="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4499" y="1890521"/>
            <a:ext cx="3664838" cy="43422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388">
              <a:lnSpc>
                <a:spcPct val="95825"/>
              </a:lnSpc>
              <a:spcBef>
                <a:spcPts val="110"/>
              </a:spcBef>
            </a:pPr>
            <a:r>
              <a:rPr sz="950" spc="0" dirty="0" smtClean="0">
                <a:latin typeface="Arial"/>
                <a:cs typeface="Arial"/>
              </a:rPr>
              <a:t>Uno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el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4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b</a:t>
            </a:r>
            <a:r>
              <a:rPr sz="950" spc="9" dirty="0" smtClean="0">
                <a:latin typeface="Arial"/>
                <a:cs typeface="Arial"/>
              </a:rPr>
              <a:t>á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0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op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imizar</a:t>
            </a:r>
            <a:r>
              <a:rPr sz="950" spc="14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-5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semp</a:t>
            </a:r>
            <a:r>
              <a:rPr sz="950" spc="-5" dirty="0" smtClean="0">
                <a:latin typeface="Arial"/>
                <a:cs typeface="Arial"/>
              </a:rPr>
              <a:t>eñ</a:t>
            </a:r>
            <a:r>
              <a:rPr sz="950" spc="0" dirty="0" smtClean="0">
                <a:latin typeface="Arial"/>
                <a:cs typeface="Arial"/>
              </a:rPr>
              <a:t>o</a:t>
            </a:r>
            <a:endParaRPr sz="950" dirty="0">
              <a:latin typeface="Arial"/>
              <a:cs typeface="Arial"/>
            </a:endParaRPr>
          </a:p>
          <a:p>
            <a:pPr marL="64388" marR="113168" algn="just">
              <a:lnSpc>
                <a:spcPct val="99466"/>
              </a:lnSpc>
              <a:spcBef>
                <a:spcPts val="45"/>
              </a:spcBef>
            </a:pP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un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2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ra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smis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ón</a:t>
            </a:r>
            <a:r>
              <a:rPr sz="950" spc="12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qu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2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ti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iza</a:t>
            </a:r>
            <a:r>
              <a:rPr sz="950" spc="4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b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nd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6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G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s,</a:t>
            </a:r>
            <a:r>
              <a:rPr sz="950" spc="7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ba</a:t>
            </a:r>
            <a:r>
              <a:rPr sz="950" spc="-4" dirty="0" smtClean="0">
                <a:latin typeface="Arial"/>
                <a:cs typeface="Arial"/>
              </a:rPr>
              <a:t>nd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5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en V, Micro</a:t>
            </a:r>
            <a:r>
              <a:rPr sz="950" spc="5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o S</a:t>
            </a:r>
            <a:r>
              <a:rPr sz="950" spc="-4" dirty="0" smtClean="0">
                <a:latin typeface="Arial"/>
                <a:cs typeface="Arial"/>
              </a:rPr>
              <a:t>í</a:t>
            </a:r>
            <a:r>
              <a:rPr sz="950" spc="0" dirty="0" smtClean="0">
                <a:latin typeface="Arial"/>
                <a:cs typeface="Arial"/>
              </a:rPr>
              <a:t>nc</a:t>
            </a:r>
            <a:r>
              <a:rPr sz="950" spc="-9" dirty="0" smtClean="0">
                <a:latin typeface="Arial"/>
                <a:cs typeface="Arial"/>
              </a:rPr>
              <a:t>r</a:t>
            </a:r>
            <a:r>
              <a:rPr sz="950" spc="9" dirty="0" smtClean="0">
                <a:latin typeface="Arial"/>
                <a:cs typeface="Arial"/>
              </a:rPr>
              <a:t>o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s,</a:t>
            </a:r>
            <a:r>
              <a:rPr sz="950" spc="13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es</a:t>
            </a:r>
            <a:r>
              <a:rPr sz="950" spc="1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cac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1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corr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9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25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te</a:t>
            </a:r>
            <a:r>
              <a:rPr sz="950" spc="0" dirty="0" smtClean="0">
                <a:latin typeface="Arial"/>
                <a:cs typeface="Arial"/>
              </a:rPr>
              <a:t>ns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8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 I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ón</a:t>
            </a:r>
            <a:r>
              <a:rPr sz="950" spc="166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r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9" dirty="0" smtClean="0">
                <a:latin typeface="Arial"/>
                <a:cs typeface="Arial"/>
              </a:rPr>
              <a:t>c</a:t>
            </a:r>
            <a:r>
              <a:rPr sz="950" spc="9" dirty="0" smtClean="0">
                <a:latin typeface="Arial"/>
                <a:cs typeface="Arial"/>
              </a:rPr>
              <a:t>o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da</a:t>
            </a:r>
            <a:r>
              <a:rPr sz="950" spc="-4" dirty="0" smtClean="0">
                <a:latin typeface="Arial"/>
                <a:cs typeface="Arial"/>
              </a:rPr>
              <a:t>da</a:t>
            </a:r>
            <a:r>
              <a:rPr sz="950" spc="0" dirty="0" smtClean="0"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64382" marR="217538" indent="6">
              <a:lnSpc>
                <a:spcPct val="99466"/>
              </a:lnSpc>
              <a:spcBef>
                <a:spcPts val="1141"/>
              </a:spcBef>
            </a:pPr>
            <a:r>
              <a:rPr sz="950" spc="0" dirty="0" smtClean="0">
                <a:latin typeface="Arial"/>
                <a:cs typeface="Arial"/>
              </a:rPr>
              <a:t>Ga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0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h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sa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ro</a:t>
            </a:r>
            <a:r>
              <a:rPr sz="950" spc="-4" dirty="0" smtClean="0">
                <a:latin typeface="Arial"/>
                <a:cs typeface="Arial"/>
              </a:rPr>
              <a:t>ll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66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nsi</a:t>
            </a:r>
            <a:r>
              <a:rPr sz="950" spc="-4" dirty="0" smtClean="0">
                <a:latin typeface="Arial"/>
                <a:cs typeface="Arial"/>
              </a:rPr>
              <a:t>ó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tro,</a:t>
            </a:r>
            <a:r>
              <a:rPr sz="950" spc="18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am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do</a:t>
            </a:r>
            <a:r>
              <a:rPr sz="950" spc="114" dirty="0" smtClean="0">
                <a:latin typeface="Arial"/>
                <a:cs typeface="Arial"/>
              </a:rPr>
              <a:t> </a:t>
            </a:r>
            <a:r>
              <a:rPr sz="950" u="sng" spc="-4" dirty="0" smtClean="0">
                <a:latin typeface="Arial"/>
                <a:cs typeface="Arial"/>
              </a:rPr>
              <a:t>Só</a:t>
            </a:r>
            <a:r>
              <a:rPr sz="950" u="sng" spc="0" dirty="0" smtClean="0">
                <a:latin typeface="Arial"/>
                <a:cs typeface="Arial"/>
              </a:rPr>
              <a:t>n</a:t>
            </a:r>
            <a:r>
              <a:rPr sz="950" u="sng" spc="-4" dirty="0" smtClean="0">
                <a:latin typeface="Arial"/>
                <a:cs typeface="Arial"/>
              </a:rPr>
              <a:t>i</a:t>
            </a:r>
            <a:r>
              <a:rPr sz="950" u="sng" spc="0" dirty="0" smtClean="0">
                <a:latin typeface="Arial"/>
                <a:cs typeface="Arial"/>
              </a:rPr>
              <a:t>co</a:t>
            </a:r>
            <a:r>
              <a:rPr sz="950" u="sng" spc="98" dirty="0" smtClean="0">
                <a:latin typeface="Arial"/>
                <a:cs typeface="Arial"/>
              </a:rPr>
              <a:t> </a:t>
            </a:r>
            <a:r>
              <a:rPr sz="950" u="sng" spc="0" dirty="0" smtClean="0">
                <a:latin typeface="Arial"/>
                <a:cs typeface="Arial"/>
              </a:rPr>
              <a:t>5</a:t>
            </a:r>
            <a:r>
              <a:rPr sz="950" u="sng" spc="-5" dirty="0" smtClean="0">
                <a:latin typeface="Arial"/>
                <a:cs typeface="Arial"/>
              </a:rPr>
              <a:t>0</a:t>
            </a:r>
            <a:r>
              <a:rPr sz="950" u="sng" spc="0" dirty="0" smtClean="0">
                <a:latin typeface="Arial"/>
                <a:cs typeface="Arial"/>
              </a:rPr>
              <a:t>7C</a:t>
            </a:r>
            <a:r>
              <a:rPr sz="950" spc="0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ase</a:t>
            </a:r>
            <a:r>
              <a:rPr sz="950" spc="-4" dirty="0" smtClean="0">
                <a:latin typeface="Arial"/>
                <a:cs typeface="Arial"/>
              </a:rPr>
              <a:t>g</a:t>
            </a:r>
            <a:r>
              <a:rPr sz="950" spc="4" dirty="0" smtClean="0">
                <a:latin typeface="Arial"/>
                <a:cs typeface="Arial"/>
              </a:rPr>
              <a:t>ur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ed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0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04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si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9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9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 extre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0" dirty="0" smtClean="0">
                <a:latin typeface="Arial"/>
                <a:cs typeface="Arial"/>
              </a:rPr>
              <a:t>adame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te</a:t>
            </a:r>
            <a:endParaRPr sz="950" dirty="0">
              <a:latin typeface="Arial"/>
              <a:cs typeface="Arial"/>
            </a:endParaRPr>
          </a:p>
          <a:p>
            <a:pPr marL="64382" marR="204936">
              <a:lnSpc>
                <a:spcPct val="99849"/>
              </a:lnSpc>
            </a:pPr>
            <a:r>
              <a:rPr sz="950" spc="0" dirty="0" smtClean="0">
                <a:latin typeface="Arial"/>
                <a:cs typeface="Arial"/>
              </a:rPr>
              <a:t>pr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0" dirty="0" smtClean="0">
                <a:latin typeface="Arial"/>
                <a:cs typeface="Arial"/>
              </a:rPr>
              <a:t>i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,</a:t>
            </a:r>
            <a:r>
              <a:rPr sz="950" spc="11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el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cual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al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za</a:t>
            </a:r>
            <a:r>
              <a:rPr sz="950" spc="98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nter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0" dirty="0" smtClean="0">
                <a:latin typeface="Arial"/>
                <a:cs typeface="Arial"/>
              </a:rPr>
              <a:t>en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205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comp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j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2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pr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1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 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ón</a:t>
            </a:r>
            <a:r>
              <a:rPr sz="950" spc="14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on</a:t>
            </a:r>
            <a:r>
              <a:rPr sz="950" spc="4" dirty="0" smtClean="0">
                <a:latin typeface="Arial"/>
                <a:cs typeface="Arial"/>
              </a:rPr>
              <a:t>da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8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1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ti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as</a:t>
            </a:r>
            <a:r>
              <a:rPr sz="950" spc="118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po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u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5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ba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da hac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78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sor</a:t>
            </a:r>
            <a:r>
              <a:rPr sz="950" spc="10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4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en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i</a:t>
            </a:r>
            <a:r>
              <a:rPr sz="950" spc="-4" dirty="0" smtClean="0">
                <a:latin typeface="Arial"/>
                <a:cs typeface="Arial"/>
              </a:rPr>
              <a:t>ó</a:t>
            </a:r>
            <a:r>
              <a:rPr sz="950" spc="0" dirty="0" smtClean="0">
                <a:latin typeface="Arial"/>
                <a:cs typeface="Arial"/>
              </a:rPr>
              <a:t>met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o,</a:t>
            </a:r>
            <a:r>
              <a:rPr sz="950" spc="21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od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fica</a:t>
            </a:r>
            <a:r>
              <a:rPr sz="950" spc="-4" dirty="0" smtClean="0">
                <a:latin typeface="Arial"/>
                <a:cs typeface="Arial"/>
              </a:rPr>
              <a:t>nd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21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esta</a:t>
            </a:r>
            <a:r>
              <a:rPr sz="950" spc="8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señal</a:t>
            </a:r>
            <a:r>
              <a:rPr sz="950" spc="8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 de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9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g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do</a:t>
            </a:r>
            <a:r>
              <a:rPr sz="950" spc="17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-4" dirty="0" smtClean="0">
                <a:latin typeface="Arial"/>
                <a:cs typeface="Arial"/>
              </a:rPr>
              <a:t>lt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os</a:t>
            </a:r>
            <a:r>
              <a:rPr sz="950" spc="148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na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ll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9" dirty="0" smtClean="0">
                <a:latin typeface="Arial"/>
                <a:cs typeface="Arial"/>
              </a:rPr>
              <a:t>g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ta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64382">
              <a:lnSpc>
                <a:spcPts val="1090"/>
              </a:lnSpc>
              <a:spcBef>
                <a:spcPts val="54"/>
              </a:spcBef>
            </a:pPr>
            <a:r>
              <a:rPr sz="950" spc="0" dirty="0" smtClean="0">
                <a:latin typeface="Arial"/>
                <a:cs typeface="Arial"/>
              </a:rPr>
              <a:t>El</a:t>
            </a:r>
            <a:r>
              <a:rPr sz="950" spc="48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te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ó</a:t>
            </a:r>
            <a:r>
              <a:rPr sz="950" spc="0" dirty="0" smtClean="0">
                <a:latin typeface="Arial"/>
                <a:cs typeface="Arial"/>
              </a:rPr>
              <a:t>met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85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Só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co</a:t>
            </a:r>
            <a:r>
              <a:rPr sz="950" spc="10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50</a:t>
            </a:r>
            <a:r>
              <a:rPr sz="950" spc="-4" dirty="0" smtClean="0">
                <a:latin typeface="Arial"/>
                <a:cs typeface="Arial"/>
              </a:rPr>
              <a:t>7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8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perm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te</a:t>
            </a:r>
            <a:r>
              <a:rPr sz="950" spc="107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dic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ón</a:t>
            </a:r>
            <a:r>
              <a:rPr sz="950" spc="123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f</a:t>
            </a:r>
            <a:r>
              <a:rPr sz="950" spc="4" dirty="0" smtClean="0">
                <a:latin typeface="Arial"/>
                <a:cs typeface="Arial"/>
              </a:rPr>
              <a:t>á</a:t>
            </a:r>
            <a:r>
              <a:rPr sz="950" spc="0" dirty="0" smtClean="0">
                <a:latin typeface="Arial"/>
                <a:cs typeface="Arial"/>
              </a:rPr>
              <a:t>ci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,</a:t>
            </a:r>
            <a:endParaRPr sz="950" dirty="0">
              <a:latin typeface="Arial"/>
              <a:cs typeface="Arial"/>
            </a:endParaRPr>
          </a:p>
          <a:p>
            <a:pPr marL="64382" marR="482603">
              <a:lnSpc>
                <a:spcPct val="99754"/>
              </a:lnSpc>
            </a:pPr>
            <a:r>
              <a:rPr sz="950" spc="4" dirty="0" smtClean="0">
                <a:latin typeface="Arial"/>
                <a:cs typeface="Arial"/>
              </a:rPr>
              <a:t>p</a:t>
            </a:r>
            <a:r>
              <a:rPr sz="950" spc="0" dirty="0" smtClean="0">
                <a:latin typeface="Arial"/>
                <a:cs typeface="Arial"/>
              </a:rPr>
              <a:t>re</a:t>
            </a:r>
            <a:r>
              <a:rPr sz="950" spc="4" dirty="0" smtClean="0">
                <a:latin typeface="Arial"/>
                <a:cs typeface="Arial"/>
              </a:rPr>
              <a:t>ci</a:t>
            </a:r>
            <a:r>
              <a:rPr sz="950" spc="-9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y</a:t>
            </a:r>
            <a:r>
              <a:rPr sz="950" spc="19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4" dirty="0" smtClean="0">
                <a:latin typeface="Arial"/>
                <a:cs typeface="Arial"/>
              </a:rPr>
              <a:t>on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ct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,</a:t>
            </a:r>
            <a:r>
              <a:rPr sz="950" spc="13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-4" dirty="0" smtClean="0">
                <a:latin typeface="Arial"/>
                <a:cs typeface="Arial"/>
              </a:rPr>
              <a:t>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0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u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ban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8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n m</a:t>
            </a:r>
            <a:r>
              <a:rPr sz="950" spc="9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9" dirty="0" smtClean="0">
                <a:latin typeface="Arial"/>
                <a:cs typeface="Arial"/>
              </a:rPr>
              <a:t>e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,</a:t>
            </a:r>
            <a:r>
              <a:rPr sz="950" spc="174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q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57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40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á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tro</a:t>
            </a:r>
            <a:r>
              <a:rPr sz="950" spc="15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í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ma</a:t>
            </a:r>
            <a:r>
              <a:rPr sz="950" spc="-4" dirty="0" smtClean="0">
                <a:latin typeface="Arial"/>
                <a:cs typeface="Arial"/>
              </a:rPr>
              <a:t>m</a:t>
            </a:r>
            <a:r>
              <a:rPr sz="950" spc="0" dirty="0" smtClean="0">
                <a:latin typeface="Arial"/>
                <a:cs typeface="Arial"/>
              </a:rPr>
              <a:t>en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19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ig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90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al fu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cio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to</a:t>
            </a:r>
            <a:r>
              <a:rPr sz="950" spc="224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37" dirty="0" smtClean="0">
                <a:latin typeface="Arial"/>
                <a:cs typeface="Arial"/>
              </a:rPr>
              <a:t> </a:t>
            </a:r>
            <a:r>
              <a:rPr sz="950" spc="4" dirty="0" smtClean="0">
                <a:latin typeface="Arial"/>
                <a:cs typeface="Arial"/>
              </a:rPr>
              <a:t>b</a:t>
            </a:r>
            <a:r>
              <a:rPr sz="950" spc="0" dirty="0" smtClean="0">
                <a:latin typeface="Arial"/>
                <a:cs typeface="Arial"/>
              </a:rPr>
              <a:t>an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a.</a:t>
            </a:r>
            <a:endParaRPr sz="950" dirty="0">
              <a:latin typeface="Arial"/>
              <a:cs typeface="Arial"/>
            </a:endParaRPr>
          </a:p>
          <a:p>
            <a:pPr marL="64382" marR="99537">
              <a:lnSpc>
                <a:spcPct val="99562"/>
              </a:lnSpc>
              <a:spcBef>
                <a:spcPts val="1132"/>
              </a:spcBef>
            </a:pPr>
            <a:r>
              <a:rPr sz="950" spc="0" dirty="0" smtClean="0">
                <a:latin typeface="Arial"/>
                <a:cs typeface="Arial"/>
              </a:rPr>
              <a:t>La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on</a:t>
            </a:r>
            <a:r>
              <a:rPr sz="950" spc="0" dirty="0" smtClean="0">
                <a:latin typeface="Arial"/>
                <a:cs typeface="Arial"/>
              </a:rPr>
              <a:t>da</a:t>
            </a:r>
            <a:r>
              <a:rPr sz="950" spc="7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on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ra</a:t>
            </a:r>
            <a:r>
              <a:rPr sz="950" spc="9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se</a:t>
            </a:r>
            <a:r>
              <a:rPr sz="950" spc="40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g</a:t>
            </a:r>
            <a:r>
              <a:rPr sz="950" spc="-4" dirty="0" smtClean="0">
                <a:latin typeface="Arial"/>
                <a:cs typeface="Arial"/>
              </a:rPr>
              <a:t>en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ra</a:t>
            </a:r>
            <a:r>
              <a:rPr sz="950" spc="10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di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14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ve</a:t>
            </a:r>
            <a:r>
              <a:rPr sz="950" spc="6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mi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6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 ba</a:t>
            </a:r>
            <a:r>
              <a:rPr sz="950" spc="-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da</a:t>
            </a:r>
            <a:r>
              <a:rPr sz="950" spc="8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r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so</a:t>
            </a:r>
            <a:r>
              <a:rPr sz="950" spc="10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ovo</a:t>
            </a:r>
            <a:r>
              <a:rPr sz="950" spc="-9" dirty="0" smtClean="0">
                <a:latin typeface="Arial"/>
                <a:cs typeface="Arial"/>
              </a:rPr>
              <a:t>c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4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an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9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e,</a:t>
            </a:r>
            <a:r>
              <a:rPr sz="950" spc="20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mi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to</a:t>
            </a:r>
            <a:r>
              <a:rPr sz="950" spc="16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q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62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 c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pt</a:t>
            </a:r>
            <a:r>
              <a:rPr sz="950" spc="-4" dirty="0" smtClean="0">
                <a:latin typeface="Arial"/>
                <a:cs typeface="Arial"/>
              </a:rPr>
              <a:t>a</a:t>
            </a:r>
            <a:r>
              <a:rPr sz="950" spc="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o</a:t>
            </a:r>
            <a:r>
              <a:rPr sz="950" spc="12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por</a:t>
            </a:r>
            <a:r>
              <a:rPr sz="950" spc="5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un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nsor</a:t>
            </a:r>
            <a:r>
              <a:rPr sz="950" spc="9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que</a:t>
            </a:r>
            <a:r>
              <a:rPr sz="950" spc="5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pr</a:t>
            </a:r>
            <a:r>
              <a:rPr sz="950" spc="-4" dirty="0" smtClean="0">
                <a:latin typeface="Arial"/>
                <a:cs typeface="Arial"/>
              </a:rPr>
              <a:t>o</a:t>
            </a:r>
            <a:r>
              <a:rPr sz="950" spc="4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1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59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curvas</a:t>
            </a:r>
            <a:r>
              <a:rPr sz="950" spc="93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osci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c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, pa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66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f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na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m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15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izar</a:t>
            </a:r>
            <a:r>
              <a:rPr sz="950" spc="12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la </a:t>
            </a:r>
            <a:r>
              <a:rPr sz="950" spc="47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te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ió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10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46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3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ba</a:t>
            </a:r>
            <a:r>
              <a:rPr sz="950" spc="-4" dirty="0" smtClean="0">
                <a:latin typeface="Arial"/>
                <a:cs typeface="Arial"/>
              </a:rPr>
              <a:t>nd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94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n</a:t>
            </a:r>
            <a:r>
              <a:rPr sz="950" spc="41" dirty="0" smtClean="0">
                <a:latin typeface="Arial"/>
                <a:cs typeface="Arial"/>
              </a:rPr>
              <a:t> </a:t>
            </a:r>
            <a:r>
              <a:rPr sz="950" spc="10" dirty="0" smtClean="0">
                <a:latin typeface="Arial"/>
                <a:cs typeface="Arial"/>
              </a:rPr>
              <a:t>u</a:t>
            </a:r>
            <a:r>
              <a:rPr sz="950" spc="-5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a </a:t>
            </a:r>
            <a:r>
              <a:rPr sz="950" spc="4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4" dirty="0" smtClean="0">
                <a:latin typeface="Arial"/>
                <a:cs typeface="Arial"/>
              </a:rPr>
              <a:t>nc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l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09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pa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0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ll</a:t>
            </a:r>
            <a:r>
              <a:rPr sz="950" spc="4" dirty="0" smtClean="0">
                <a:latin typeface="Arial"/>
                <a:cs typeface="Arial"/>
              </a:rPr>
              <a:t>a</a:t>
            </a:r>
            <a:r>
              <a:rPr sz="950" spc="0" dirty="0" smtClean="0"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64382" marR="316720">
              <a:lnSpc>
                <a:spcPct val="99466"/>
              </a:lnSpc>
              <a:spcBef>
                <a:spcPts val="1146"/>
              </a:spcBef>
            </a:pPr>
            <a:r>
              <a:rPr sz="950" spc="0" dirty="0" smtClean="0">
                <a:latin typeface="Arial"/>
                <a:cs typeface="Arial"/>
              </a:rPr>
              <a:t>Es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80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d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p</a:t>
            </a:r>
            <a:r>
              <a:rPr sz="950" spc="9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-4" dirty="0" smtClean="0">
                <a:latin typeface="Arial"/>
                <a:cs typeface="Arial"/>
              </a:rPr>
              <a:t>it</a:t>
            </a:r>
            <a:r>
              <a:rPr sz="950" spc="0" dirty="0" smtClean="0">
                <a:latin typeface="Arial"/>
                <a:cs typeface="Arial"/>
              </a:rPr>
              <a:t>ivo</a:t>
            </a:r>
            <a:r>
              <a:rPr sz="950" spc="145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es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á</a:t>
            </a:r>
            <a:r>
              <a:rPr sz="950" spc="8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3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27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82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med</a:t>
            </a:r>
            <a:r>
              <a:rPr sz="950" spc="-4" dirty="0" smtClean="0">
                <a:latin typeface="Arial"/>
                <a:cs typeface="Arial"/>
              </a:rPr>
              <a:t>ia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0" dirty="0" smtClean="0">
                <a:latin typeface="Arial"/>
                <a:cs typeface="Arial"/>
              </a:rPr>
              <a:t>e</a:t>
            </a:r>
            <a:r>
              <a:rPr sz="950" spc="13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cua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q</a:t>
            </a:r>
            <a:r>
              <a:rPr sz="950" spc="-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ie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141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de nu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st</a:t>
            </a:r>
            <a:r>
              <a:rPr sz="950" spc="-4" dirty="0" smtClean="0">
                <a:latin typeface="Arial"/>
                <a:cs typeface="Arial"/>
              </a:rPr>
              <a:t>r</a:t>
            </a:r>
            <a:r>
              <a:rPr sz="950" spc="4" dirty="0" smtClean="0">
                <a:latin typeface="Arial"/>
                <a:cs typeface="Arial"/>
              </a:rPr>
              <a:t>o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34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Dis</a:t>
            </a:r>
            <a:r>
              <a:rPr sz="950" spc="-4" dirty="0" smtClean="0">
                <a:latin typeface="Arial"/>
                <a:cs typeface="Arial"/>
              </a:rPr>
              <a:t>tr</a:t>
            </a:r>
            <a:r>
              <a:rPr sz="950" spc="0" dirty="0" smtClean="0">
                <a:latin typeface="Arial"/>
                <a:cs typeface="Arial"/>
              </a:rPr>
              <a:t>ibu</a:t>
            </a:r>
            <a:r>
              <a:rPr sz="950" spc="-4" dirty="0" smtClean="0">
                <a:latin typeface="Arial"/>
                <a:cs typeface="Arial"/>
              </a:rPr>
              <a:t>id</a:t>
            </a:r>
            <a:r>
              <a:rPr sz="950" spc="9" dirty="0" smtClean="0">
                <a:latin typeface="Arial"/>
                <a:cs typeface="Arial"/>
              </a:rPr>
              <a:t>o</a:t>
            </a:r>
            <a:r>
              <a:rPr sz="950" spc="-4" dirty="0" smtClean="0">
                <a:latin typeface="Arial"/>
                <a:cs typeface="Arial"/>
              </a:rPr>
              <a:t>re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205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G</a:t>
            </a:r>
            <a:r>
              <a:rPr sz="950" spc="9" dirty="0" smtClean="0">
                <a:latin typeface="Arial"/>
                <a:cs typeface="Arial"/>
              </a:rPr>
              <a:t>a</a:t>
            </a:r>
            <a:r>
              <a:rPr sz="950" spc="-4" dirty="0" smtClean="0">
                <a:latin typeface="Arial"/>
                <a:cs typeface="Arial"/>
              </a:rPr>
              <a:t>t</a:t>
            </a:r>
            <a:r>
              <a:rPr sz="950" spc="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00" dirty="0" smtClean="0">
                <a:latin typeface="Arial"/>
                <a:cs typeface="Arial"/>
              </a:rPr>
              <a:t> 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4" dirty="0" smtClean="0">
                <a:latin typeface="Arial"/>
                <a:cs typeface="Arial"/>
              </a:rPr>
              <a:t>n</a:t>
            </a:r>
            <a:r>
              <a:rPr sz="950" spc="-4" dirty="0" smtClean="0">
                <a:latin typeface="Arial"/>
                <a:cs typeface="Arial"/>
              </a:rPr>
              <a:t>d</a:t>
            </a:r>
            <a:r>
              <a:rPr sz="950" spc="4" dirty="0" smtClean="0">
                <a:latin typeface="Arial"/>
                <a:cs typeface="Arial"/>
              </a:rPr>
              <a:t>u</a:t>
            </a:r>
            <a:r>
              <a:rPr sz="950" spc="0" dirty="0" smtClean="0">
                <a:latin typeface="Arial"/>
                <a:cs typeface="Arial"/>
              </a:rPr>
              <a:t>st</a:t>
            </a:r>
            <a:r>
              <a:rPr sz="950" spc="-4" dirty="0" smtClean="0">
                <a:latin typeface="Arial"/>
                <a:cs typeface="Arial"/>
              </a:rPr>
              <a:t>ri</a:t>
            </a:r>
            <a:r>
              <a:rPr sz="950" spc="0" dirty="0" smtClean="0">
                <a:latin typeface="Arial"/>
                <a:cs typeface="Arial"/>
              </a:rPr>
              <a:t>al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s</a:t>
            </a:r>
            <a:r>
              <a:rPr sz="950" spc="16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a</a:t>
            </a:r>
            <a:r>
              <a:rPr sz="950" spc="25" dirty="0" smtClean="0">
                <a:latin typeface="Arial"/>
                <a:cs typeface="Arial"/>
              </a:rPr>
              <a:t> </a:t>
            </a:r>
            <a:r>
              <a:rPr sz="950" spc="9" dirty="0" smtClean="0">
                <a:latin typeface="Arial"/>
                <a:cs typeface="Arial"/>
              </a:rPr>
              <a:t>n</a:t>
            </a:r>
            <a:r>
              <a:rPr sz="950" spc="-9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v</a:t>
            </a:r>
            <a:r>
              <a:rPr sz="950" spc="-4" dirty="0" smtClean="0">
                <a:latin typeface="Arial"/>
                <a:cs typeface="Arial"/>
              </a:rPr>
              <a:t>e</a:t>
            </a:r>
            <a:r>
              <a:rPr sz="950" spc="0" dirty="0" smtClean="0">
                <a:latin typeface="Arial"/>
                <a:cs typeface="Arial"/>
              </a:rPr>
              <a:t>l</a:t>
            </a:r>
            <a:r>
              <a:rPr sz="950" spc="68" dirty="0" smtClean="0">
                <a:latin typeface="Arial"/>
                <a:cs typeface="Arial"/>
              </a:rPr>
              <a:t> </a:t>
            </a:r>
            <a:r>
              <a:rPr sz="950" spc="0" dirty="0" smtClean="0">
                <a:latin typeface="Arial"/>
                <a:cs typeface="Arial"/>
              </a:rPr>
              <a:t>nac</a:t>
            </a:r>
            <a:r>
              <a:rPr sz="950" spc="-4" dirty="0" smtClean="0">
                <a:latin typeface="Arial"/>
                <a:cs typeface="Arial"/>
              </a:rPr>
              <a:t>i</a:t>
            </a:r>
            <a:r>
              <a:rPr sz="950" spc="0" dirty="0" smtClean="0">
                <a:latin typeface="Arial"/>
                <a:cs typeface="Arial"/>
              </a:rPr>
              <a:t>ona</a:t>
            </a:r>
            <a:r>
              <a:rPr sz="950" spc="-4" dirty="0" smtClean="0">
                <a:latin typeface="Arial"/>
                <a:cs typeface="Arial"/>
              </a:rPr>
              <a:t>l</a:t>
            </a:r>
            <a:r>
              <a:rPr sz="950" spc="0" dirty="0" smtClean="0"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64382" marR="148667" algn="just">
              <a:lnSpc>
                <a:spcPct val="99754"/>
              </a:lnSpc>
              <a:spcBef>
                <a:spcPts val="1147"/>
              </a:spcBef>
            </a:pPr>
            <a:r>
              <a:rPr sz="950" b="1" i="1" spc="0" dirty="0" smtClean="0">
                <a:latin typeface="Arial"/>
                <a:cs typeface="Arial"/>
              </a:rPr>
              <a:t>La</a:t>
            </a:r>
            <a:r>
              <a:rPr sz="950" b="1" i="1" spc="17" dirty="0" smtClean="0">
                <a:latin typeface="Arial"/>
                <a:cs typeface="Arial"/>
              </a:rPr>
              <a:t> </a:t>
            </a:r>
            <a:r>
              <a:rPr sz="950" b="1" i="1" spc="-4" dirty="0" smtClean="0">
                <a:latin typeface="Arial"/>
                <a:cs typeface="Arial"/>
              </a:rPr>
              <a:t>t</a:t>
            </a:r>
            <a:r>
              <a:rPr sz="950" b="1" i="1" spc="0" dirty="0" smtClean="0">
                <a:latin typeface="Arial"/>
                <a:cs typeface="Arial"/>
              </a:rPr>
              <a:t>en</a:t>
            </a:r>
            <a:r>
              <a:rPr sz="950" b="1" i="1" spc="-4" dirty="0" smtClean="0">
                <a:latin typeface="Arial"/>
                <a:cs typeface="Arial"/>
              </a:rPr>
              <a:t>s</a:t>
            </a:r>
            <a:r>
              <a:rPr sz="950" b="1" i="1" spc="0" dirty="0" smtClean="0">
                <a:latin typeface="Arial"/>
                <a:cs typeface="Arial"/>
              </a:rPr>
              <a:t>ión</a:t>
            </a:r>
            <a:r>
              <a:rPr sz="950" b="1" i="1" spc="95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c</a:t>
            </a:r>
            <a:r>
              <a:rPr sz="950" b="1" i="1" spc="-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rr</a:t>
            </a:r>
            <a:r>
              <a:rPr sz="950" b="1" i="1" spc="9" dirty="0" smtClean="0">
                <a:latin typeface="Arial"/>
                <a:cs typeface="Arial"/>
              </a:rPr>
              <a:t>e</a:t>
            </a:r>
            <a:r>
              <a:rPr sz="950" b="1" i="1" spc="0" dirty="0" smtClean="0">
                <a:latin typeface="Arial"/>
                <a:cs typeface="Arial"/>
              </a:rPr>
              <a:t>c</a:t>
            </a:r>
            <a:r>
              <a:rPr sz="950" b="1" i="1" spc="-9" dirty="0" smtClean="0">
                <a:latin typeface="Arial"/>
                <a:cs typeface="Arial"/>
              </a:rPr>
              <a:t>t</a:t>
            </a:r>
            <a:r>
              <a:rPr sz="950" b="1" i="1" spc="0" dirty="0" smtClean="0">
                <a:latin typeface="Arial"/>
                <a:cs typeface="Arial"/>
              </a:rPr>
              <a:t>a</a:t>
            </a:r>
            <a:r>
              <a:rPr sz="950" b="1" i="1" spc="102" dirty="0" smtClean="0">
                <a:latin typeface="Arial"/>
                <a:cs typeface="Arial"/>
              </a:rPr>
              <a:t> </a:t>
            </a:r>
            <a:r>
              <a:rPr sz="950" b="1" i="1" spc="-9" dirty="0" smtClean="0">
                <a:latin typeface="Arial"/>
                <a:cs typeface="Arial"/>
              </a:rPr>
              <a:t>d</a:t>
            </a:r>
            <a:r>
              <a:rPr sz="950" b="1" i="1" spc="0" dirty="0" smtClean="0">
                <a:latin typeface="Arial"/>
                <a:cs typeface="Arial"/>
              </a:rPr>
              <a:t>e</a:t>
            </a:r>
            <a:r>
              <a:rPr sz="950" b="1" i="1" spc="12" dirty="0" smtClean="0">
                <a:latin typeface="Arial"/>
                <a:cs typeface="Arial"/>
              </a:rPr>
              <a:t> </a:t>
            </a:r>
            <a:r>
              <a:rPr sz="950" b="1" i="1" spc="-4" dirty="0" smtClean="0">
                <a:latin typeface="Arial"/>
                <a:cs typeface="Arial"/>
              </a:rPr>
              <a:t>l</a:t>
            </a:r>
            <a:r>
              <a:rPr sz="950" b="1" i="1" spc="0" dirty="0" smtClean="0">
                <a:latin typeface="Arial"/>
                <a:cs typeface="Arial"/>
              </a:rPr>
              <a:t>a </a:t>
            </a:r>
            <a:r>
              <a:rPr sz="950" b="1" i="1" spc="-4" dirty="0" smtClean="0">
                <a:latin typeface="Arial"/>
                <a:cs typeface="Arial"/>
              </a:rPr>
              <a:t>b</a:t>
            </a:r>
            <a:r>
              <a:rPr sz="950" b="1" i="1" spc="0" dirty="0" smtClean="0">
                <a:latin typeface="Arial"/>
                <a:cs typeface="Arial"/>
              </a:rPr>
              <a:t>an</a:t>
            </a:r>
            <a:r>
              <a:rPr sz="950" b="1" i="1" spc="-4" dirty="0" smtClean="0">
                <a:latin typeface="Arial"/>
                <a:cs typeface="Arial"/>
              </a:rPr>
              <a:t>d</a:t>
            </a:r>
            <a:r>
              <a:rPr sz="950" b="1" i="1" spc="0" dirty="0" smtClean="0">
                <a:latin typeface="Arial"/>
                <a:cs typeface="Arial"/>
              </a:rPr>
              <a:t>a</a:t>
            </a:r>
            <a:r>
              <a:rPr sz="950" b="1" i="1" spc="75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es </a:t>
            </a:r>
            <a:r>
              <a:rPr sz="950" b="1" i="1" spc="-4" dirty="0" smtClean="0">
                <a:latin typeface="Arial"/>
                <a:cs typeface="Arial"/>
              </a:rPr>
              <a:t>u</a:t>
            </a:r>
            <a:r>
              <a:rPr sz="950" b="1" i="1" spc="0" dirty="0" smtClean="0">
                <a:latin typeface="Arial"/>
                <a:cs typeface="Arial"/>
              </a:rPr>
              <a:t>n</a:t>
            </a:r>
            <a:r>
              <a:rPr sz="950" b="1" i="1" spc="19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f</a:t>
            </a:r>
            <a:r>
              <a:rPr sz="950" b="1" i="1" spc="-4" dirty="0" smtClean="0">
                <a:latin typeface="Arial"/>
                <a:cs typeface="Arial"/>
              </a:rPr>
              <a:t>a</a:t>
            </a:r>
            <a:r>
              <a:rPr sz="950" b="1" i="1" spc="0" dirty="0" smtClean="0">
                <a:latin typeface="Arial"/>
                <a:cs typeface="Arial"/>
              </a:rPr>
              <a:t>ct</a:t>
            </a:r>
            <a:r>
              <a:rPr sz="950" b="1" i="1" spc="-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r</a:t>
            </a:r>
            <a:r>
              <a:rPr sz="950" b="1" i="1" spc="66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f</a:t>
            </a:r>
            <a:r>
              <a:rPr sz="950" b="1" i="1" spc="-4" dirty="0" smtClean="0">
                <a:latin typeface="Arial"/>
                <a:cs typeface="Arial"/>
              </a:rPr>
              <a:t>un</a:t>
            </a:r>
            <a:r>
              <a:rPr sz="950" b="1" i="1" spc="0" dirty="0" smtClean="0">
                <a:latin typeface="Arial"/>
                <a:cs typeface="Arial"/>
              </a:rPr>
              <a:t>damen</a:t>
            </a:r>
            <a:r>
              <a:rPr sz="950" b="1" i="1" spc="-4" dirty="0" smtClean="0">
                <a:latin typeface="Arial"/>
                <a:cs typeface="Arial"/>
              </a:rPr>
              <a:t>t</a:t>
            </a:r>
            <a:r>
              <a:rPr sz="950" b="1" i="1" spc="0" dirty="0" smtClean="0">
                <a:latin typeface="Arial"/>
                <a:cs typeface="Arial"/>
              </a:rPr>
              <a:t>al para</a:t>
            </a:r>
            <a:r>
              <a:rPr sz="950" b="1" i="1" spc="48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ob</a:t>
            </a:r>
            <a:r>
              <a:rPr sz="950" b="1" i="1" spc="-4" dirty="0" smtClean="0">
                <a:latin typeface="Arial"/>
                <a:cs typeface="Arial"/>
              </a:rPr>
              <a:t>t</a:t>
            </a:r>
            <a:r>
              <a:rPr sz="950" b="1" i="1" spc="0" dirty="0" smtClean="0">
                <a:latin typeface="Arial"/>
                <a:cs typeface="Arial"/>
              </a:rPr>
              <a:t>e</a:t>
            </a:r>
            <a:r>
              <a:rPr sz="950" b="1" i="1" spc="-4" dirty="0" smtClean="0">
                <a:latin typeface="Arial"/>
                <a:cs typeface="Arial"/>
              </a:rPr>
              <a:t>ne</a:t>
            </a:r>
            <a:r>
              <a:rPr sz="950" b="1" i="1" spc="0" dirty="0" smtClean="0">
                <a:latin typeface="Arial"/>
                <a:cs typeface="Arial"/>
              </a:rPr>
              <a:t>r</a:t>
            </a:r>
            <a:r>
              <a:rPr sz="950" b="1" i="1" spc="103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la ma</a:t>
            </a:r>
            <a:r>
              <a:rPr sz="950" b="1" i="1" spc="-4" dirty="0" smtClean="0">
                <a:latin typeface="Arial"/>
                <a:cs typeface="Arial"/>
              </a:rPr>
              <a:t>y</a:t>
            </a:r>
            <a:r>
              <a:rPr sz="950" b="1" i="1" spc="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r</a:t>
            </a:r>
            <a:r>
              <a:rPr sz="950" b="1" i="1" spc="64" dirty="0" smtClean="0">
                <a:latin typeface="Arial"/>
                <a:cs typeface="Arial"/>
              </a:rPr>
              <a:t> </a:t>
            </a:r>
            <a:r>
              <a:rPr sz="950" b="1" i="1" spc="-5" dirty="0" smtClean="0">
                <a:latin typeface="Arial"/>
                <a:cs typeface="Arial"/>
              </a:rPr>
              <a:t>V</a:t>
            </a:r>
            <a:r>
              <a:rPr sz="950" b="1" i="1" spc="0" dirty="0" smtClean="0">
                <a:latin typeface="Arial"/>
                <a:cs typeface="Arial"/>
              </a:rPr>
              <a:t>ida-</a:t>
            </a:r>
            <a:r>
              <a:rPr sz="950" b="1" i="1" spc="-5" dirty="0" smtClean="0">
                <a:latin typeface="Arial"/>
                <a:cs typeface="Arial"/>
              </a:rPr>
              <a:t>U</a:t>
            </a:r>
            <a:r>
              <a:rPr sz="950" b="1" i="1" spc="0" dirty="0" smtClean="0">
                <a:latin typeface="Arial"/>
                <a:cs typeface="Arial"/>
              </a:rPr>
              <a:t>til…</a:t>
            </a:r>
            <a:r>
              <a:rPr sz="950" b="1" i="1" spc="-5" dirty="0" smtClean="0">
                <a:latin typeface="Arial"/>
                <a:cs typeface="Arial"/>
              </a:rPr>
              <a:t>ob</a:t>
            </a:r>
            <a:r>
              <a:rPr sz="950" b="1" i="1" spc="0" dirty="0" smtClean="0">
                <a:latin typeface="Arial"/>
                <a:cs typeface="Arial"/>
              </a:rPr>
              <a:t>te</a:t>
            </a:r>
            <a:r>
              <a:rPr sz="950" b="1" i="1" spc="-5" dirty="0" smtClean="0">
                <a:latin typeface="Arial"/>
                <a:cs typeface="Arial"/>
              </a:rPr>
              <a:t>n</a:t>
            </a:r>
            <a:r>
              <a:rPr sz="950" b="1" i="1" spc="0" dirty="0" smtClean="0">
                <a:latin typeface="Arial"/>
                <a:cs typeface="Arial"/>
              </a:rPr>
              <a:t>ga</a:t>
            </a:r>
            <a:r>
              <a:rPr sz="950" b="1" i="1" spc="39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el m</a:t>
            </a:r>
            <a:r>
              <a:rPr sz="950" b="1" i="1" spc="-4" dirty="0" smtClean="0">
                <a:latin typeface="Arial"/>
                <a:cs typeface="Arial"/>
              </a:rPr>
              <a:t>a</a:t>
            </a:r>
            <a:r>
              <a:rPr sz="950" b="1" i="1" spc="0" dirty="0" smtClean="0">
                <a:latin typeface="Arial"/>
                <a:cs typeface="Arial"/>
              </a:rPr>
              <a:t>yor</a:t>
            </a:r>
            <a:r>
              <a:rPr sz="950" b="1" i="1" spc="68" dirty="0" smtClean="0">
                <a:latin typeface="Arial"/>
                <a:cs typeface="Arial"/>
              </a:rPr>
              <a:t> </a:t>
            </a:r>
            <a:r>
              <a:rPr sz="950" b="1" i="1" spc="0" dirty="0" smtClean="0">
                <a:latin typeface="Arial"/>
                <a:cs typeface="Arial"/>
              </a:rPr>
              <a:t>c</a:t>
            </a:r>
            <a:r>
              <a:rPr sz="950" b="1" i="1" spc="-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st</a:t>
            </a:r>
            <a:r>
              <a:rPr sz="950" b="1" i="1" spc="-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- </a:t>
            </a:r>
            <a:r>
              <a:rPr sz="950" b="1" i="1" spc="4" dirty="0" smtClean="0">
                <a:latin typeface="Arial"/>
                <a:cs typeface="Arial"/>
              </a:rPr>
              <a:t>be</a:t>
            </a:r>
            <a:r>
              <a:rPr sz="950" b="1" i="1" spc="-4" dirty="0" smtClean="0">
                <a:latin typeface="Arial"/>
                <a:cs typeface="Arial"/>
              </a:rPr>
              <a:t>n</a:t>
            </a:r>
            <a:r>
              <a:rPr sz="950" b="1" i="1" spc="4" dirty="0" smtClean="0">
                <a:latin typeface="Arial"/>
                <a:cs typeface="Arial"/>
              </a:rPr>
              <a:t>e</a:t>
            </a:r>
            <a:r>
              <a:rPr sz="950" b="1" i="1" spc="-4" dirty="0" smtClean="0">
                <a:latin typeface="Arial"/>
                <a:cs typeface="Arial"/>
              </a:rPr>
              <a:t>f</a:t>
            </a:r>
            <a:r>
              <a:rPr sz="950" b="1" i="1" spc="4" dirty="0" smtClean="0">
                <a:latin typeface="Arial"/>
                <a:cs typeface="Arial"/>
              </a:rPr>
              <a:t>i</a:t>
            </a:r>
            <a:r>
              <a:rPr sz="950" b="1" i="1" spc="-4" dirty="0" smtClean="0">
                <a:latin typeface="Arial"/>
                <a:cs typeface="Arial"/>
              </a:rPr>
              <a:t>c</a:t>
            </a:r>
            <a:r>
              <a:rPr sz="950" b="1" i="1" spc="4" dirty="0" smtClean="0">
                <a:latin typeface="Arial"/>
                <a:cs typeface="Arial"/>
              </a:rPr>
              <a:t>i</a:t>
            </a:r>
            <a:r>
              <a:rPr sz="950" b="1" i="1" spc="0" dirty="0" smtClean="0">
                <a:latin typeface="Arial"/>
                <a:cs typeface="Arial"/>
              </a:rPr>
              <a:t>o</a:t>
            </a:r>
            <a:r>
              <a:rPr sz="950" b="1" i="1" spc="168" dirty="0" smtClean="0">
                <a:latin typeface="Arial"/>
                <a:cs typeface="Arial"/>
              </a:rPr>
              <a:t> </a:t>
            </a:r>
            <a:r>
              <a:rPr sz="950" b="1" i="1" spc="4" dirty="0" smtClean="0">
                <a:latin typeface="Arial"/>
                <a:cs typeface="Arial"/>
              </a:rPr>
              <a:t>c</a:t>
            </a:r>
            <a:r>
              <a:rPr sz="950" b="1" i="1" spc="-4" dirty="0" smtClean="0">
                <a:latin typeface="Arial"/>
                <a:cs typeface="Arial"/>
              </a:rPr>
              <a:t>o</a:t>
            </a:r>
            <a:r>
              <a:rPr sz="950" b="1" i="1" spc="0" dirty="0" smtClean="0">
                <a:latin typeface="Arial"/>
                <a:cs typeface="Arial"/>
              </a:rPr>
              <a:t>n</a:t>
            </a:r>
            <a:r>
              <a:rPr sz="950" b="1" i="1" spc="77" dirty="0" smtClean="0">
                <a:latin typeface="Arial"/>
                <a:cs typeface="Arial"/>
              </a:rPr>
              <a:t> </a:t>
            </a:r>
            <a:r>
              <a:rPr sz="950" b="1" i="1" spc="4" dirty="0" smtClean="0">
                <a:latin typeface="Arial"/>
                <a:cs typeface="Arial"/>
              </a:rPr>
              <a:t>l</a:t>
            </a:r>
            <a:r>
              <a:rPr sz="950" b="1" i="1" spc="0" dirty="0" smtClean="0">
                <a:latin typeface="Arial"/>
                <a:cs typeface="Arial"/>
              </a:rPr>
              <a:t>a</a:t>
            </a:r>
            <a:r>
              <a:rPr sz="950" b="1" i="1" spc="46" dirty="0" smtClean="0">
                <a:latin typeface="Arial"/>
                <a:cs typeface="Arial"/>
              </a:rPr>
              <a:t> </a:t>
            </a:r>
            <a:r>
              <a:rPr sz="950" b="1" i="1" spc="-4" dirty="0" smtClean="0">
                <a:latin typeface="Arial"/>
                <a:cs typeface="Arial"/>
              </a:rPr>
              <a:t>b</a:t>
            </a:r>
            <a:r>
              <a:rPr sz="950" b="1" i="1" spc="4" dirty="0" smtClean="0">
                <a:latin typeface="Arial"/>
                <a:cs typeface="Arial"/>
              </a:rPr>
              <a:t>an</a:t>
            </a:r>
            <a:r>
              <a:rPr sz="950" b="1" i="1" spc="-9" dirty="0" smtClean="0">
                <a:latin typeface="Arial"/>
                <a:cs typeface="Arial"/>
              </a:rPr>
              <a:t>d</a:t>
            </a:r>
            <a:r>
              <a:rPr sz="950" b="1" i="1" spc="0" dirty="0" smtClean="0">
                <a:latin typeface="Arial"/>
                <a:cs typeface="Arial"/>
              </a:rPr>
              <a:t>a</a:t>
            </a:r>
            <a:r>
              <a:rPr sz="950" b="1" i="1" spc="121" dirty="0" smtClean="0">
                <a:latin typeface="Arial"/>
                <a:cs typeface="Arial"/>
              </a:rPr>
              <a:t> </a:t>
            </a:r>
            <a:r>
              <a:rPr sz="950" b="1" i="1" spc="4" dirty="0" smtClean="0">
                <a:latin typeface="Arial"/>
                <a:cs typeface="Arial"/>
              </a:rPr>
              <a:t>Ga</a:t>
            </a:r>
            <a:r>
              <a:rPr sz="950" b="1" i="1" spc="-4" dirty="0" smtClean="0">
                <a:latin typeface="Arial"/>
                <a:cs typeface="Arial"/>
              </a:rPr>
              <a:t>t</a:t>
            </a:r>
            <a:r>
              <a:rPr sz="950" b="1" i="1" spc="4" dirty="0" smtClean="0">
                <a:latin typeface="Arial"/>
                <a:cs typeface="Arial"/>
              </a:rPr>
              <a:t>es.</a:t>
            </a:r>
            <a:endParaRPr sz="95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609337" y="1890521"/>
            <a:ext cx="2223135" cy="43422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object 342"/>
          <p:cNvSpPr/>
          <p:nvPr/>
        </p:nvSpPr>
        <p:spPr>
          <a:xfrm>
            <a:off x="30480" y="1524"/>
            <a:ext cx="7482547" cy="1388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552194" y="2679192"/>
            <a:ext cx="5627370" cy="15750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550670" y="4238625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8127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550670" y="4088511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8127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550670" y="3951351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8127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550670" y="3807713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6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550670" y="3670554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5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550670" y="3533394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5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1550670" y="3389757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8127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1550670" y="3252597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8127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1550670" y="3108960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5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1550670" y="2971800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5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1550670" y="2834640"/>
            <a:ext cx="22097" cy="0"/>
          </a:xfrm>
          <a:custGeom>
            <a:avLst/>
            <a:gdLst/>
            <a:ahLst/>
            <a:cxnLst/>
            <a:rect l="l" t="t" r="r" b="b"/>
            <a:pathLst>
              <a:path w="22097">
                <a:moveTo>
                  <a:pt x="0" y="0"/>
                </a:moveTo>
                <a:lnTo>
                  <a:pt x="22097" y="0"/>
                </a:lnTo>
              </a:path>
            </a:pathLst>
          </a:custGeom>
          <a:ln w="7365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570482" y="4251959"/>
            <a:ext cx="5334" cy="0"/>
          </a:xfrm>
          <a:custGeom>
            <a:avLst/>
            <a:gdLst/>
            <a:ahLst/>
            <a:cxnLst/>
            <a:rect l="l" t="t" r="r" b="b"/>
            <a:pathLst>
              <a:path w="5334">
                <a:moveTo>
                  <a:pt x="0" y="0"/>
                </a:moveTo>
                <a:lnTo>
                  <a:pt x="5334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022348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474214" y="4251959"/>
            <a:ext cx="6096" cy="0"/>
          </a:xfrm>
          <a:custGeom>
            <a:avLst/>
            <a:gdLst/>
            <a:ahLst/>
            <a:cxnLst/>
            <a:rect l="l" t="t" r="r" b="b"/>
            <a:pathLst>
              <a:path w="6096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926842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3378708" y="4251959"/>
            <a:ext cx="6095" cy="0"/>
          </a:xfrm>
          <a:custGeom>
            <a:avLst/>
            <a:gdLst/>
            <a:ahLst/>
            <a:cxnLst/>
            <a:rect l="l" t="t" r="r" b="b"/>
            <a:pathLst>
              <a:path w="6095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831336" y="4251959"/>
            <a:ext cx="5334" cy="0"/>
          </a:xfrm>
          <a:custGeom>
            <a:avLst/>
            <a:gdLst/>
            <a:ahLst/>
            <a:cxnLst/>
            <a:rect l="l" t="t" r="r" b="b"/>
            <a:pathLst>
              <a:path w="5334">
                <a:moveTo>
                  <a:pt x="0" y="0"/>
                </a:moveTo>
                <a:lnTo>
                  <a:pt x="5334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4283202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4735068" y="4251959"/>
            <a:ext cx="6096" cy="0"/>
          </a:xfrm>
          <a:custGeom>
            <a:avLst/>
            <a:gdLst/>
            <a:ahLst/>
            <a:cxnLst/>
            <a:rect l="l" t="t" r="r" b="b"/>
            <a:pathLst>
              <a:path w="6096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187696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639562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6091428" y="4251959"/>
            <a:ext cx="6096" cy="0"/>
          </a:xfrm>
          <a:custGeom>
            <a:avLst/>
            <a:gdLst/>
            <a:ahLst/>
            <a:cxnLst/>
            <a:rect l="l" t="t" r="r" b="b"/>
            <a:pathLst>
              <a:path w="6096">
                <a:moveTo>
                  <a:pt x="0" y="0"/>
                </a:moveTo>
                <a:lnTo>
                  <a:pt x="6096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6544056" y="4251959"/>
            <a:ext cx="5333" cy="0"/>
          </a:xfrm>
          <a:custGeom>
            <a:avLst/>
            <a:gdLst/>
            <a:ahLst/>
            <a:cxnLst/>
            <a:rect l="l" t="t" r="r" b="b"/>
            <a:pathLst>
              <a:path w="5333">
                <a:moveTo>
                  <a:pt x="0" y="0"/>
                </a:moveTo>
                <a:lnTo>
                  <a:pt x="5333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001256" y="4251959"/>
            <a:ext cx="6095" cy="0"/>
          </a:xfrm>
          <a:custGeom>
            <a:avLst/>
            <a:gdLst/>
            <a:ahLst/>
            <a:cxnLst/>
            <a:rect l="l" t="t" r="r" b="b"/>
            <a:pathLst>
              <a:path w="6095">
                <a:moveTo>
                  <a:pt x="0" y="0"/>
                </a:moveTo>
                <a:lnTo>
                  <a:pt x="6095" y="0"/>
                </a:lnTo>
              </a:path>
            </a:pathLst>
          </a:custGeom>
          <a:ln w="27178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014984" y="2615946"/>
            <a:ext cx="6419088" cy="1893570"/>
          </a:xfrm>
          <a:custGeom>
            <a:avLst/>
            <a:gdLst/>
            <a:ahLst/>
            <a:cxnLst/>
            <a:rect l="l" t="t" r="r" b="b"/>
            <a:pathLst>
              <a:path w="6419088" h="1893570">
                <a:moveTo>
                  <a:pt x="0" y="1893570"/>
                </a:moveTo>
                <a:lnTo>
                  <a:pt x="0" y="6858"/>
                </a:lnTo>
                <a:lnTo>
                  <a:pt x="3048" y="3048"/>
                </a:lnTo>
                <a:lnTo>
                  <a:pt x="6416040" y="3048"/>
                </a:lnTo>
                <a:lnTo>
                  <a:pt x="6419088" y="0"/>
                </a:lnTo>
                <a:lnTo>
                  <a:pt x="0" y="0"/>
                </a:lnTo>
                <a:lnTo>
                  <a:pt x="0" y="1893570"/>
                </a:lnTo>
                <a:close/>
              </a:path>
            </a:pathLst>
          </a:custGeom>
          <a:solidFill>
            <a:srgbClr val="8685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011936" y="26189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">
            <a:solidFill>
              <a:srgbClr val="86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11936" y="2615946"/>
            <a:ext cx="6425184" cy="1900428"/>
          </a:xfrm>
          <a:custGeom>
            <a:avLst/>
            <a:gdLst/>
            <a:ahLst/>
            <a:cxnLst/>
            <a:rect l="l" t="t" r="r" b="b"/>
            <a:pathLst>
              <a:path w="6425184" h="1900427">
                <a:moveTo>
                  <a:pt x="6425184" y="1897380"/>
                </a:moveTo>
                <a:lnTo>
                  <a:pt x="6425184" y="1524"/>
                </a:lnTo>
                <a:lnTo>
                  <a:pt x="6422136" y="0"/>
                </a:lnTo>
                <a:lnTo>
                  <a:pt x="6419088" y="3048"/>
                </a:lnTo>
                <a:lnTo>
                  <a:pt x="6096" y="3048"/>
                </a:lnTo>
                <a:lnTo>
                  <a:pt x="3048" y="6858"/>
                </a:lnTo>
                <a:lnTo>
                  <a:pt x="3048" y="1893570"/>
                </a:lnTo>
                <a:lnTo>
                  <a:pt x="3048" y="0"/>
                </a:lnTo>
                <a:lnTo>
                  <a:pt x="1524" y="0"/>
                </a:lnTo>
                <a:lnTo>
                  <a:pt x="0" y="3048"/>
                </a:lnTo>
                <a:lnTo>
                  <a:pt x="0" y="1898904"/>
                </a:lnTo>
                <a:lnTo>
                  <a:pt x="3048" y="1900428"/>
                </a:lnTo>
                <a:lnTo>
                  <a:pt x="6422136" y="1900428"/>
                </a:lnTo>
                <a:lnTo>
                  <a:pt x="6096" y="1897380"/>
                </a:lnTo>
                <a:lnTo>
                  <a:pt x="6096" y="6858"/>
                </a:lnTo>
                <a:lnTo>
                  <a:pt x="6422136" y="6858"/>
                </a:lnTo>
                <a:lnTo>
                  <a:pt x="6423660" y="1900428"/>
                </a:lnTo>
                <a:lnTo>
                  <a:pt x="6425184" y="1897380"/>
                </a:lnTo>
                <a:close/>
              </a:path>
            </a:pathLst>
          </a:custGeom>
          <a:solidFill>
            <a:srgbClr val="868585"/>
          </a:solidFill>
        </p:spPr>
        <p:txBody>
          <a:bodyPr wrap="square" lIns="0" tIns="0" rIns="0" bIns="0" rtlCol="0">
            <a:noAutofit/>
          </a:bodyPr>
          <a:lstStyle/>
          <a:p>
            <a:endParaRPr sz="1400" dirty="0"/>
          </a:p>
        </p:txBody>
      </p:sp>
      <p:sp>
        <p:nvSpPr>
          <p:cNvPr id="341" name="object 341"/>
          <p:cNvSpPr/>
          <p:nvPr/>
        </p:nvSpPr>
        <p:spPr>
          <a:xfrm>
            <a:off x="1018032" y="2622804"/>
            <a:ext cx="6416040" cy="1893570"/>
          </a:xfrm>
          <a:custGeom>
            <a:avLst/>
            <a:gdLst/>
            <a:ahLst/>
            <a:cxnLst/>
            <a:rect l="l" t="t" r="r" b="b"/>
            <a:pathLst>
              <a:path w="6416040" h="1893570">
                <a:moveTo>
                  <a:pt x="6416040" y="0"/>
                </a:moveTo>
                <a:lnTo>
                  <a:pt x="6412992" y="0"/>
                </a:lnTo>
                <a:lnTo>
                  <a:pt x="6412992" y="1886712"/>
                </a:lnTo>
                <a:lnTo>
                  <a:pt x="0" y="1886712"/>
                </a:lnTo>
                <a:lnTo>
                  <a:pt x="0" y="1890522"/>
                </a:lnTo>
                <a:lnTo>
                  <a:pt x="6416040" y="1893570"/>
                </a:lnTo>
                <a:lnTo>
                  <a:pt x="6412992" y="1890522"/>
                </a:lnTo>
                <a:lnTo>
                  <a:pt x="6416040" y="1886712"/>
                </a:lnTo>
                <a:lnTo>
                  <a:pt x="6416040" y="0"/>
                </a:lnTo>
                <a:close/>
              </a:path>
            </a:pathLst>
          </a:custGeom>
          <a:solidFill>
            <a:srgbClr val="86858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263140" y="5708904"/>
            <a:ext cx="5117592" cy="131064"/>
          </a:xfrm>
          <a:custGeom>
            <a:avLst/>
            <a:gdLst/>
            <a:ahLst/>
            <a:cxnLst/>
            <a:rect l="l" t="t" r="r" b="b"/>
            <a:pathLst>
              <a:path w="5117592" h="131063">
                <a:moveTo>
                  <a:pt x="0" y="0"/>
                </a:moveTo>
                <a:lnTo>
                  <a:pt x="0" y="131064"/>
                </a:lnTo>
                <a:lnTo>
                  <a:pt x="5117592" y="131064"/>
                </a:lnTo>
                <a:lnTo>
                  <a:pt x="511759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2263140" y="6147054"/>
            <a:ext cx="372618" cy="88391"/>
          </a:xfrm>
          <a:custGeom>
            <a:avLst/>
            <a:gdLst/>
            <a:ahLst/>
            <a:cxnLst/>
            <a:rect l="l" t="t" r="r" b="b"/>
            <a:pathLst>
              <a:path w="372618" h="88391">
                <a:moveTo>
                  <a:pt x="0" y="88391"/>
                </a:moveTo>
                <a:lnTo>
                  <a:pt x="372618" y="88391"/>
                </a:lnTo>
                <a:lnTo>
                  <a:pt x="372618" y="0"/>
                </a:lnTo>
                <a:lnTo>
                  <a:pt x="0" y="0"/>
                </a:lnTo>
                <a:lnTo>
                  <a:pt x="0" y="88391"/>
                </a:lnTo>
                <a:close/>
              </a:path>
            </a:pathLst>
          </a:custGeom>
          <a:solidFill>
            <a:srgbClr val="FEF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2260092" y="5702046"/>
            <a:ext cx="0" cy="649224"/>
          </a:xfrm>
          <a:custGeom>
            <a:avLst/>
            <a:gdLst/>
            <a:ahLst/>
            <a:cxnLst/>
            <a:rect l="l" t="t" r="r" b="b"/>
            <a:pathLst>
              <a:path h="649224">
                <a:moveTo>
                  <a:pt x="0" y="0"/>
                </a:moveTo>
                <a:lnTo>
                  <a:pt x="0" y="64922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2262759" y="5702046"/>
            <a:ext cx="0" cy="649224"/>
          </a:xfrm>
          <a:custGeom>
            <a:avLst/>
            <a:gdLst/>
            <a:ahLst/>
            <a:cxnLst/>
            <a:rect l="l" t="t" r="r" b="b"/>
            <a:pathLst>
              <a:path h="649224">
                <a:moveTo>
                  <a:pt x="0" y="0"/>
                </a:moveTo>
                <a:lnTo>
                  <a:pt x="0" y="649224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2631948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2635376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055620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058287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483102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486149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910584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913631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4338066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4341114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765548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768595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193030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196459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620512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623940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047994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051423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475476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6478905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6899148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902196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376922" y="5708142"/>
            <a:ext cx="0" cy="643128"/>
          </a:xfrm>
          <a:custGeom>
            <a:avLst/>
            <a:gdLst/>
            <a:ahLst/>
            <a:cxnLst/>
            <a:rect l="l" t="t" r="r" b="b"/>
            <a:pathLst>
              <a:path h="643127">
                <a:moveTo>
                  <a:pt x="0" y="0"/>
                </a:moveTo>
                <a:lnTo>
                  <a:pt x="0" y="64312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380351" y="5708904"/>
            <a:ext cx="0" cy="642365"/>
          </a:xfrm>
          <a:custGeom>
            <a:avLst/>
            <a:gdLst/>
            <a:ahLst/>
            <a:cxnLst/>
            <a:rect l="l" t="t" r="r" b="b"/>
            <a:pathLst>
              <a:path h="642365">
                <a:moveTo>
                  <a:pt x="0" y="0"/>
                </a:moveTo>
                <a:lnTo>
                  <a:pt x="0" y="64236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265426" y="5705475"/>
            <a:ext cx="5117591" cy="0"/>
          </a:xfrm>
          <a:custGeom>
            <a:avLst/>
            <a:gdLst/>
            <a:ahLst/>
            <a:cxnLst/>
            <a:rect l="l" t="t" r="r" b="b"/>
            <a:pathLst>
              <a:path w="5117591">
                <a:moveTo>
                  <a:pt x="0" y="0"/>
                </a:moveTo>
                <a:lnTo>
                  <a:pt x="5117591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009650" y="5835396"/>
            <a:ext cx="0" cy="515873"/>
          </a:xfrm>
          <a:custGeom>
            <a:avLst/>
            <a:gdLst/>
            <a:ahLst/>
            <a:cxnLst/>
            <a:rect l="l" t="t" r="r" b="b"/>
            <a:pathLst>
              <a:path h="515874">
                <a:moveTo>
                  <a:pt x="0" y="0"/>
                </a:moveTo>
                <a:lnTo>
                  <a:pt x="0" y="515873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012317" y="5835396"/>
            <a:ext cx="0" cy="515874"/>
          </a:xfrm>
          <a:custGeom>
            <a:avLst/>
            <a:gdLst/>
            <a:ahLst/>
            <a:cxnLst/>
            <a:rect l="l" t="t" r="r" b="b"/>
            <a:pathLst>
              <a:path h="515874">
                <a:moveTo>
                  <a:pt x="0" y="0"/>
                </a:moveTo>
                <a:lnTo>
                  <a:pt x="0" y="515874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014984" y="5835396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014984" y="5838825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14984" y="5968746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14984" y="5972175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14984" y="6143244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014984" y="6147434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014984" y="6230874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1014984" y="6235065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1014984" y="6344412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1014984" y="6347840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263140" y="6610350"/>
            <a:ext cx="372618" cy="227075"/>
          </a:xfrm>
          <a:custGeom>
            <a:avLst/>
            <a:gdLst/>
            <a:ahLst/>
            <a:cxnLst/>
            <a:rect l="l" t="t" r="r" b="b"/>
            <a:pathLst>
              <a:path w="372618" h="227075">
                <a:moveTo>
                  <a:pt x="0" y="227075"/>
                </a:moveTo>
                <a:lnTo>
                  <a:pt x="372618" y="227075"/>
                </a:lnTo>
                <a:lnTo>
                  <a:pt x="372618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FEF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260092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262759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631948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635376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009650" y="6432042"/>
            <a:ext cx="0" cy="407670"/>
          </a:xfrm>
          <a:custGeom>
            <a:avLst/>
            <a:gdLst/>
            <a:ahLst/>
            <a:cxnLst/>
            <a:rect l="l" t="t" r="r" b="b"/>
            <a:pathLst>
              <a:path h="407669">
                <a:moveTo>
                  <a:pt x="0" y="0"/>
                </a:moveTo>
                <a:lnTo>
                  <a:pt x="0" y="40767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012317" y="6432042"/>
            <a:ext cx="0" cy="407670"/>
          </a:xfrm>
          <a:custGeom>
            <a:avLst/>
            <a:gdLst/>
            <a:ahLst/>
            <a:cxnLst/>
            <a:rect l="l" t="t" r="r" b="b"/>
            <a:pathLst>
              <a:path h="407669">
                <a:moveTo>
                  <a:pt x="0" y="0"/>
                </a:moveTo>
                <a:lnTo>
                  <a:pt x="0" y="407670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055620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3058287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3483102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3486149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3910584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3913631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338066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341114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765548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768595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5193030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5196459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620512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5623940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6047994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6051423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6475476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6478905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6899148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6902196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376922" y="6438138"/>
            <a:ext cx="0" cy="401574"/>
          </a:xfrm>
          <a:custGeom>
            <a:avLst/>
            <a:gdLst/>
            <a:ahLst/>
            <a:cxnLst/>
            <a:rect l="l" t="t" r="r" b="b"/>
            <a:pathLst>
              <a:path h="401573">
                <a:moveTo>
                  <a:pt x="0" y="0"/>
                </a:moveTo>
                <a:lnTo>
                  <a:pt x="0" y="40157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380351" y="6438900"/>
            <a:ext cx="0" cy="400812"/>
          </a:xfrm>
          <a:custGeom>
            <a:avLst/>
            <a:gdLst/>
            <a:ahLst/>
            <a:cxnLst/>
            <a:rect l="l" t="t" r="r" b="b"/>
            <a:pathLst>
              <a:path h="400811">
                <a:moveTo>
                  <a:pt x="0" y="0"/>
                </a:moveTo>
                <a:lnTo>
                  <a:pt x="0" y="400812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014984" y="6435471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014984" y="6606540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014984" y="6610730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014984" y="6832854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014984" y="6836282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263140" y="7119365"/>
            <a:ext cx="372618" cy="232410"/>
          </a:xfrm>
          <a:custGeom>
            <a:avLst/>
            <a:gdLst/>
            <a:ahLst/>
            <a:cxnLst/>
            <a:rect l="l" t="t" r="r" b="b"/>
            <a:pathLst>
              <a:path w="372618" h="232409">
                <a:moveTo>
                  <a:pt x="0" y="232410"/>
                </a:moveTo>
                <a:lnTo>
                  <a:pt x="372618" y="232410"/>
                </a:lnTo>
                <a:lnTo>
                  <a:pt x="372618" y="0"/>
                </a:lnTo>
                <a:lnTo>
                  <a:pt x="0" y="0"/>
                </a:lnTo>
                <a:lnTo>
                  <a:pt x="0" y="232410"/>
                </a:lnTo>
                <a:close/>
              </a:path>
            </a:pathLst>
          </a:custGeom>
          <a:solidFill>
            <a:srgbClr val="FEFE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260092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262759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631948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635376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009650" y="6941058"/>
            <a:ext cx="0" cy="413004"/>
          </a:xfrm>
          <a:custGeom>
            <a:avLst/>
            <a:gdLst/>
            <a:ahLst/>
            <a:cxnLst/>
            <a:rect l="l" t="t" r="r" b="b"/>
            <a:pathLst>
              <a:path h="413003">
                <a:moveTo>
                  <a:pt x="0" y="0"/>
                </a:moveTo>
                <a:lnTo>
                  <a:pt x="0" y="413004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012317" y="6941058"/>
            <a:ext cx="0" cy="413004"/>
          </a:xfrm>
          <a:custGeom>
            <a:avLst/>
            <a:gdLst/>
            <a:ahLst/>
            <a:cxnLst/>
            <a:rect l="l" t="t" r="r" b="b"/>
            <a:pathLst>
              <a:path h="413003">
                <a:moveTo>
                  <a:pt x="0" y="0"/>
                </a:moveTo>
                <a:lnTo>
                  <a:pt x="0" y="413004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055620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058287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483102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486149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910584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913631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338066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341114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765548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768595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193030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196459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620512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623940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047994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051423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75476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478905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899148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902196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376922" y="6947154"/>
            <a:ext cx="0" cy="406908"/>
          </a:xfrm>
          <a:custGeom>
            <a:avLst/>
            <a:gdLst/>
            <a:ahLst/>
            <a:cxnLst/>
            <a:rect l="l" t="t" r="r" b="b"/>
            <a:pathLst>
              <a:path h="406907">
                <a:moveTo>
                  <a:pt x="0" y="0"/>
                </a:moveTo>
                <a:lnTo>
                  <a:pt x="0" y="406908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7380351" y="6947916"/>
            <a:ext cx="0" cy="406145"/>
          </a:xfrm>
          <a:custGeom>
            <a:avLst/>
            <a:gdLst/>
            <a:ahLst/>
            <a:cxnLst/>
            <a:rect l="l" t="t" r="r" b="b"/>
            <a:pathLst>
              <a:path h="406146">
                <a:moveTo>
                  <a:pt x="0" y="0"/>
                </a:moveTo>
                <a:lnTo>
                  <a:pt x="0" y="406145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1014984" y="6944487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1014984" y="7115556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1014984" y="7119747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1014984" y="7347204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014984" y="7350632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260092" y="744093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0"/>
                </a:moveTo>
                <a:lnTo>
                  <a:pt x="0" y="13335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262759" y="744169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0"/>
                </a:moveTo>
                <a:lnTo>
                  <a:pt x="0" y="133349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631948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635376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055620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058287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483102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486149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910584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913631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4338066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4341114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4765548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4768595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736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193030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196459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620512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623940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6047994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6051423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6475476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6478905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899148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902196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7366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376922" y="7440930"/>
            <a:ext cx="0" cy="267462"/>
          </a:xfrm>
          <a:custGeom>
            <a:avLst/>
            <a:gdLst/>
            <a:ahLst/>
            <a:cxnLst/>
            <a:rect l="l" t="t" r="r" b="b"/>
            <a:pathLst>
              <a:path h="267461">
                <a:moveTo>
                  <a:pt x="0" y="0"/>
                </a:moveTo>
                <a:lnTo>
                  <a:pt x="0" y="267462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380351" y="744169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009650" y="7434072"/>
            <a:ext cx="0" cy="274320"/>
          </a:xfrm>
          <a:custGeom>
            <a:avLst/>
            <a:gdLst/>
            <a:ahLst/>
            <a:cxnLst/>
            <a:rect l="l" t="t" r="r" b="b"/>
            <a:pathLst>
              <a:path h="274320">
                <a:moveTo>
                  <a:pt x="0" y="0"/>
                </a:moveTo>
                <a:lnTo>
                  <a:pt x="0" y="274319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012317" y="7434834"/>
            <a:ext cx="0" cy="273557"/>
          </a:xfrm>
          <a:custGeom>
            <a:avLst/>
            <a:gdLst/>
            <a:ahLst/>
            <a:cxnLst/>
            <a:rect l="l" t="t" r="r" b="b"/>
            <a:pathLst>
              <a:path h="273557">
                <a:moveTo>
                  <a:pt x="0" y="0"/>
                </a:moveTo>
                <a:lnTo>
                  <a:pt x="0" y="273557"/>
                </a:lnTo>
              </a:path>
            </a:pathLst>
          </a:custGeom>
          <a:ln w="660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014984" y="7434072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014984" y="7438263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014984" y="7571613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014984" y="7701533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0" y="0"/>
                </a:moveTo>
                <a:lnTo>
                  <a:pt x="6367272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014984" y="7704963"/>
            <a:ext cx="6368034" cy="0"/>
          </a:xfrm>
          <a:custGeom>
            <a:avLst/>
            <a:gdLst/>
            <a:ahLst/>
            <a:cxnLst/>
            <a:rect l="l" t="t" r="r" b="b"/>
            <a:pathLst>
              <a:path w="6368034">
                <a:moveTo>
                  <a:pt x="0" y="0"/>
                </a:moveTo>
                <a:lnTo>
                  <a:pt x="6368034" y="0"/>
                </a:lnTo>
              </a:path>
            </a:pathLst>
          </a:custGeom>
          <a:ln w="812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265426" y="5702046"/>
            <a:ext cx="5116830" cy="0"/>
          </a:xfrm>
          <a:custGeom>
            <a:avLst/>
            <a:gdLst/>
            <a:ahLst/>
            <a:cxnLst/>
            <a:rect l="l" t="t" r="r" b="b"/>
            <a:pathLst>
              <a:path w="5116830">
                <a:moveTo>
                  <a:pt x="5014493" y="0"/>
                </a:moveTo>
                <a:lnTo>
                  <a:pt x="0" y="0"/>
                </a:lnTo>
              </a:path>
              <a:path w="5116830">
                <a:moveTo>
                  <a:pt x="0" y="1"/>
                </a:moveTo>
                <a:lnTo>
                  <a:pt x="5014493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014984" y="6432042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6239926" y="0"/>
                </a:moveTo>
                <a:lnTo>
                  <a:pt x="0" y="0"/>
                </a:lnTo>
              </a:path>
              <a:path w="6367271">
                <a:moveTo>
                  <a:pt x="0" y="1"/>
                </a:moveTo>
                <a:lnTo>
                  <a:pt x="6239926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014984" y="6941058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6239926" y="0"/>
                </a:moveTo>
                <a:lnTo>
                  <a:pt x="0" y="0"/>
                </a:lnTo>
              </a:path>
              <a:path w="6367271">
                <a:moveTo>
                  <a:pt x="0" y="1"/>
                </a:moveTo>
                <a:lnTo>
                  <a:pt x="6239926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014984" y="7568183"/>
            <a:ext cx="6367272" cy="0"/>
          </a:xfrm>
          <a:custGeom>
            <a:avLst/>
            <a:gdLst/>
            <a:ahLst/>
            <a:cxnLst/>
            <a:rect l="l" t="t" r="r" b="b"/>
            <a:pathLst>
              <a:path w="6367271">
                <a:moveTo>
                  <a:pt x="6239926" y="0"/>
                </a:moveTo>
                <a:lnTo>
                  <a:pt x="0" y="0"/>
                </a:lnTo>
              </a:path>
              <a:path w="6367271">
                <a:moveTo>
                  <a:pt x="0" y="1"/>
                </a:moveTo>
                <a:lnTo>
                  <a:pt x="6239926" y="0"/>
                </a:lnTo>
              </a:path>
            </a:pathLst>
          </a:custGeom>
          <a:ln w="76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6" name="object 166"/>
          <p:cNvSpPr txBox="1"/>
          <p:nvPr/>
        </p:nvSpPr>
        <p:spPr>
          <a:xfrm>
            <a:off x="996188" y="1221860"/>
            <a:ext cx="4703647" cy="2885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210"/>
              </a:lnSpc>
              <a:spcBef>
                <a:spcPts val="110"/>
              </a:spcBef>
            </a:pPr>
            <a:r>
              <a:rPr sz="1700" b="1" spc="0" dirty="0" smtClean="0">
                <a:latin typeface="Times New Roman"/>
                <a:cs typeface="Times New Roman"/>
              </a:rPr>
              <a:t>Usar</a:t>
            </a:r>
            <a:r>
              <a:rPr sz="1700" b="1" spc="-39" dirty="0" smtClean="0">
                <a:latin typeface="Times New Roman"/>
                <a:cs typeface="Times New Roman"/>
              </a:rPr>
              <a:t> </a:t>
            </a:r>
            <a:r>
              <a:rPr sz="1700" b="1" spc="0" dirty="0" smtClean="0">
                <a:latin typeface="Times New Roman"/>
                <a:cs typeface="Times New Roman"/>
              </a:rPr>
              <a:t>bandas</a:t>
            </a:r>
            <a:r>
              <a:rPr sz="1700" b="1" spc="-56" dirty="0" smtClean="0">
                <a:latin typeface="Times New Roman"/>
                <a:cs typeface="Times New Roman"/>
              </a:rPr>
              <a:t> </a:t>
            </a:r>
            <a:r>
              <a:rPr sz="1700" b="1" spc="0" dirty="0" smtClean="0">
                <a:latin typeface="Times New Roman"/>
                <a:cs typeface="Times New Roman"/>
              </a:rPr>
              <a:t>“baratas”…</a:t>
            </a:r>
            <a:r>
              <a:rPr sz="1700" b="1" spc="-88" dirty="0" smtClean="0">
                <a:latin typeface="Times New Roman"/>
                <a:cs typeface="Times New Roman"/>
              </a:rPr>
              <a:t> </a:t>
            </a:r>
            <a:r>
              <a:rPr sz="2050" b="1" spc="0" dirty="0" smtClean="0">
                <a:latin typeface="Times New Roman"/>
                <a:cs typeface="Times New Roman"/>
              </a:rPr>
              <a:t>!!!</a:t>
            </a:r>
            <a:r>
              <a:rPr sz="2050" b="1" spc="20" dirty="0" smtClean="0">
                <a:latin typeface="Times New Roman"/>
                <a:cs typeface="Times New Roman"/>
              </a:rPr>
              <a:t> </a:t>
            </a:r>
            <a:r>
              <a:rPr sz="2050" b="1" u="heavy" spc="0" dirty="0" smtClean="0">
                <a:latin typeface="Times New Roman"/>
                <a:cs typeface="Times New Roman"/>
              </a:rPr>
              <a:t>NUNCA</a:t>
            </a:r>
            <a:r>
              <a:rPr sz="2050" b="1" u="heavy" spc="79" dirty="0" smtClean="0">
                <a:latin typeface="Times New Roman"/>
                <a:cs typeface="Times New Roman"/>
              </a:rPr>
              <a:t> </a:t>
            </a:r>
            <a:r>
              <a:rPr sz="2050" b="1" u="heavy" spc="0" dirty="0" smtClean="0">
                <a:latin typeface="Times New Roman"/>
                <a:cs typeface="Times New Roman"/>
              </a:rPr>
              <a:t>MÁS</a:t>
            </a:r>
            <a:r>
              <a:rPr sz="2050" b="1" spc="50" dirty="0" smtClean="0">
                <a:latin typeface="Times New Roman"/>
                <a:cs typeface="Times New Roman"/>
              </a:rPr>
              <a:t> </a:t>
            </a:r>
            <a:r>
              <a:rPr sz="2050" b="1" spc="0" dirty="0" smtClean="0">
                <a:latin typeface="Times New Roman"/>
                <a:cs typeface="Times New Roman"/>
              </a:rPr>
              <a:t>¡¡¡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996148" y="1518059"/>
            <a:ext cx="5606154" cy="3166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39">
              <a:lnSpc>
                <a:spcPts val="1145"/>
              </a:lnSpc>
              <a:spcBef>
                <a:spcPts val="57"/>
              </a:spcBef>
            </a:pPr>
            <a:r>
              <a:rPr sz="1500" spc="0" baseline="2730" dirty="0" smtClean="0">
                <a:latin typeface="Calibri"/>
                <a:cs typeface="Calibri"/>
              </a:rPr>
              <a:t>Hem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95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muni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do</a:t>
            </a:r>
            <a:r>
              <a:rPr sz="1500" spc="149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0" baseline="2730" dirty="0" smtClean="0">
                <a:latin typeface="Calibri"/>
                <a:cs typeface="Calibri"/>
              </a:rPr>
              <a:t>on</a:t>
            </a:r>
            <a:r>
              <a:rPr sz="1500" spc="54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muc</a:t>
            </a:r>
            <a:r>
              <a:rPr sz="1500" spc="-4" baseline="2730" dirty="0" smtClean="0">
                <a:latin typeface="Calibri"/>
                <a:cs typeface="Calibri"/>
              </a:rPr>
              <a:t>h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97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f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cu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9" baseline="2730" dirty="0" smtClean="0">
                <a:latin typeface="Calibri"/>
                <a:cs typeface="Calibri"/>
              </a:rPr>
              <a:t>n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i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132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26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d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-9" baseline="2730" dirty="0" smtClean="0">
                <a:latin typeface="Calibri"/>
                <a:cs typeface="Calibri"/>
              </a:rPr>
              <a:t>s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m</a:t>
            </a:r>
            <a:r>
              <a:rPr sz="1500" spc="9" baseline="2730" dirty="0" smtClean="0">
                <a:latin typeface="Calibri"/>
                <a:cs typeface="Calibri"/>
              </a:rPr>
              <a:t>p</a:t>
            </a:r>
            <a:r>
              <a:rPr sz="1500" spc="-4" baseline="2730" dirty="0" smtClean="0">
                <a:latin typeface="Calibri"/>
                <a:cs typeface="Calibri"/>
              </a:rPr>
              <a:t>eñ</a:t>
            </a:r>
            <a:r>
              <a:rPr sz="1500" spc="0" baseline="2730" dirty="0" smtClean="0">
                <a:latin typeface="Calibri"/>
                <a:cs typeface="Calibri"/>
              </a:rPr>
              <a:t>o</a:t>
            </a:r>
            <a:r>
              <a:rPr sz="1500" spc="153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y</a:t>
            </a:r>
            <a:r>
              <a:rPr sz="1500" spc="28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l</a:t>
            </a:r>
            <a:r>
              <a:rPr sz="1500" spc="9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34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stos</a:t>
            </a:r>
            <a:r>
              <a:rPr sz="1500" spc="77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en</a:t>
            </a:r>
            <a:r>
              <a:rPr sz="1500" spc="40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q</a:t>
            </a:r>
            <a:r>
              <a:rPr sz="1500" spc="0" baseline="2730" dirty="0" smtClean="0">
                <a:latin typeface="Calibri"/>
                <a:cs typeface="Calibri"/>
              </a:rPr>
              <a:t>ue</a:t>
            </a:r>
            <a:r>
              <a:rPr sz="1500" spc="61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s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41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in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rre</a:t>
            </a:r>
            <a:r>
              <a:rPr sz="1500" spc="96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3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u</a:t>
            </a:r>
            <a:r>
              <a:rPr sz="1500" spc="9" baseline="2730" dirty="0" smtClean="0">
                <a:latin typeface="Calibri"/>
                <a:cs typeface="Calibri"/>
              </a:rPr>
              <a:t>t</a:t>
            </a:r>
            <a:r>
              <a:rPr sz="1500" spc="4" baseline="2730" dirty="0" smtClean="0">
                <a:latin typeface="Calibri"/>
                <a:cs typeface="Calibri"/>
              </a:rPr>
              <a:t>i</a:t>
            </a:r>
            <a:r>
              <a:rPr sz="1500" spc="-4" baseline="2730" dirty="0" smtClean="0">
                <a:latin typeface="Calibri"/>
                <a:cs typeface="Calibri"/>
              </a:rPr>
              <a:t>l</a:t>
            </a:r>
            <a:r>
              <a:rPr sz="1500" spc="4" baseline="2730" dirty="0" smtClean="0">
                <a:latin typeface="Calibri"/>
                <a:cs typeface="Calibri"/>
              </a:rPr>
              <a:t>i</a:t>
            </a:r>
            <a:r>
              <a:rPr sz="1500" spc="-4" baseline="2730" dirty="0" smtClean="0">
                <a:latin typeface="Calibri"/>
                <a:cs typeface="Calibri"/>
              </a:rPr>
              <a:t>za</a:t>
            </a:r>
            <a:r>
              <a:rPr sz="1500" spc="0" baseline="2730" dirty="0" smtClean="0">
                <a:latin typeface="Calibri"/>
                <a:cs typeface="Calibri"/>
              </a:rPr>
              <a:t>r</a:t>
            </a:r>
            <a:r>
              <a:rPr sz="1500" spc="102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la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42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mal</a:t>
            </a:r>
            <a:endParaRPr sz="1000">
              <a:latin typeface="Calibri"/>
              <a:cs typeface="Calibri"/>
            </a:endParaRPr>
          </a:p>
          <a:p>
            <a:pPr marL="12700" marR="19679">
              <a:lnSpc>
                <a:spcPct val="101725"/>
              </a:lnSpc>
            </a:pPr>
            <a:r>
              <a:rPr sz="1000" spc="4" dirty="0" smtClean="0">
                <a:latin typeface="Calibri"/>
                <a:cs typeface="Calibri"/>
              </a:rPr>
              <a:t>l</a:t>
            </a:r>
            <a:r>
              <a:rPr sz="1000" spc="-4" dirty="0" smtClean="0">
                <a:latin typeface="Calibri"/>
                <a:cs typeface="Calibri"/>
              </a:rPr>
              <a:t>la</a:t>
            </a:r>
            <a:r>
              <a:rPr sz="1000" spc="4" dirty="0" smtClean="0">
                <a:latin typeface="Calibri"/>
                <a:cs typeface="Calibri"/>
              </a:rPr>
              <a:t>ma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113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“</a:t>
            </a:r>
            <a:r>
              <a:rPr sz="1000" spc="-4" dirty="0" smtClean="0">
                <a:latin typeface="Calibri"/>
                <a:cs typeface="Calibri"/>
              </a:rPr>
              <a:t>b</a:t>
            </a:r>
            <a:r>
              <a:rPr sz="1000" spc="4" dirty="0" smtClean="0">
                <a:latin typeface="Calibri"/>
                <a:cs typeface="Calibri"/>
              </a:rPr>
              <a:t>a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11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b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t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s”</a:t>
            </a:r>
            <a:r>
              <a:rPr sz="1000" spc="0" dirty="0" smtClean="0">
                <a:latin typeface="Calibri"/>
                <a:cs typeface="Calibri"/>
              </a:rPr>
              <a:t>,</a:t>
            </a:r>
            <a:r>
              <a:rPr sz="1000" spc="116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32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cua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49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n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67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mo</a:t>
            </a:r>
            <a:r>
              <a:rPr sz="1000" spc="-4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14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12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h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su</a:t>
            </a:r>
            <a:r>
              <a:rPr sz="1000" spc="-9" dirty="0" smtClean="0">
                <a:latin typeface="Calibri"/>
                <a:cs typeface="Calibri"/>
              </a:rPr>
              <a:t>l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ado</a:t>
            </a:r>
            <a:r>
              <a:rPr sz="1000" spc="12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m</a:t>
            </a:r>
            <a:r>
              <a:rPr sz="1000" spc="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men</a:t>
            </a:r>
            <a:r>
              <a:rPr sz="1000" spc="14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15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cost</a:t>
            </a:r>
            <a:r>
              <a:rPr sz="1000" spc="5" dirty="0" smtClean="0">
                <a:latin typeface="Calibri"/>
                <a:cs typeface="Calibri"/>
              </a:rPr>
              <a:t>o</a:t>
            </a:r>
            <a:r>
              <a:rPr sz="1000" spc="-10" dirty="0" smtClean="0">
                <a:latin typeface="Calibri"/>
                <a:cs typeface="Calibri"/>
              </a:rPr>
              <a:t>s</a:t>
            </a:r>
            <a:r>
              <a:rPr sz="1000" spc="5" dirty="0" smtClean="0">
                <a:latin typeface="Calibri"/>
                <a:cs typeface="Calibri"/>
              </a:rPr>
              <a:t>o.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996135" y="1984403"/>
            <a:ext cx="5774253" cy="31737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52">
              <a:lnSpc>
                <a:spcPts val="1145"/>
              </a:lnSpc>
              <a:spcBef>
                <a:spcPts val="57"/>
              </a:spcBef>
            </a:pPr>
            <a:r>
              <a:rPr sz="1500" spc="0" baseline="2730" dirty="0" smtClean="0">
                <a:latin typeface="Calibri"/>
                <a:cs typeface="Calibri"/>
              </a:rPr>
              <a:t>En</a:t>
            </a:r>
            <a:r>
              <a:rPr sz="1500" spc="35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este</a:t>
            </a:r>
            <a:r>
              <a:rPr sz="1500" spc="6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9" baseline="2730" dirty="0" smtClean="0">
                <a:latin typeface="Calibri"/>
                <a:cs typeface="Calibri"/>
              </a:rPr>
              <a:t>j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mp</a:t>
            </a:r>
            <a:r>
              <a:rPr sz="1500" spc="-4" baseline="2730" dirty="0" smtClean="0">
                <a:latin typeface="Calibri"/>
                <a:cs typeface="Calibri"/>
              </a:rPr>
              <a:t>la</a:t>
            </a:r>
            <a:r>
              <a:rPr sz="1500" spc="0" baseline="2730" dirty="0" smtClean="0">
                <a:latin typeface="Calibri"/>
                <a:cs typeface="Calibri"/>
              </a:rPr>
              <a:t>r</a:t>
            </a:r>
            <a:r>
              <a:rPr sz="1500" spc="123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h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mos</a:t>
            </a:r>
            <a:r>
              <a:rPr sz="1500" spc="97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i</a:t>
            </a:r>
            <a:r>
              <a:rPr sz="1500" spc="0" baseline="2730" dirty="0" smtClean="0">
                <a:latin typeface="Calibri"/>
                <a:cs typeface="Calibri"/>
              </a:rPr>
              <a:t>n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-9" baseline="2730" dirty="0" smtClean="0">
                <a:latin typeface="Calibri"/>
                <a:cs typeface="Calibri"/>
              </a:rPr>
              <a:t>l</a:t>
            </a:r>
            <a:r>
              <a:rPr sz="1500" spc="9" baseline="2730" dirty="0" smtClean="0">
                <a:latin typeface="Calibri"/>
                <a:cs typeface="Calibri"/>
              </a:rPr>
              <a:t>u</a:t>
            </a:r>
            <a:r>
              <a:rPr sz="1500" spc="-9" baseline="2730" dirty="0" smtClean="0">
                <a:latin typeface="Calibri"/>
                <a:cs typeface="Calibri"/>
              </a:rPr>
              <a:t>i</a:t>
            </a:r>
            <a:r>
              <a:rPr sz="1500" spc="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o</a:t>
            </a:r>
            <a:r>
              <a:rPr sz="1500" spc="106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26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ma</a:t>
            </a:r>
            <a:r>
              <a:rPr sz="1500" spc="4" baseline="2730" dirty="0" smtClean="0">
                <a:latin typeface="Calibri"/>
                <a:cs typeface="Calibri"/>
              </a:rPr>
              <a:t>yo</a:t>
            </a:r>
            <a:r>
              <a:rPr sz="1500" spc="0" baseline="2730" dirty="0" smtClean="0">
                <a:latin typeface="Calibri"/>
                <a:cs typeface="Calibri"/>
              </a:rPr>
              <a:t>r</a:t>
            </a:r>
            <a:r>
              <a:rPr sz="1500" spc="78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n</a:t>
            </a:r>
            <a:r>
              <a:rPr sz="1500" spc="-4" baseline="2730" dirty="0" smtClean="0">
                <a:latin typeface="Calibri"/>
                <a:cs typeface="Calibri"/>
              </a:rPr>
              <a:t>úm</a:t>
            </a:r>
            <a:r>
              <a:rPr sz="1500" spc="0" baseline="2730" dirty="0" smtClean="0">
                <a:latin typeface="Calibri"/>
                <a:cs typeface="Calibri"/>
              </a:rPr>
              <a:t>ero</a:t>
            </a:r>
            <a:r>
              <a:rPr sz="1500" spc="11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40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m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rc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87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pr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s</a:t>
            </a:r>
            <a:r>
              <a:rPr sz="1500" spc="0" baseline="2730" dirty="0" smtClean="0">
                <a:latin typeface="Calibri"/>
                <a:cs typeface="Calibri"/>
              </a:rPr>
              <a:t>entes</a:t>
            </a:r>
            <a:r>
              <a:rPr sz="1500" spc="125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en</a:t>
            </a:r>
            <a:r>
              <a:rPr sz="1500" spc="35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el</a:t>
            </a:r>
            <a:r>
              <a:rPr sz="1500" spc="26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m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ad</a:t>
            </a:r>
            <a:r>
              <a:rPr sz="1500" spc="0" baseline="2730" dirty="0" smtClean="0">
                <a:latin typeface="Calibri"/>
                <a:cs typeface="Calibri"/>
              </a:rPr>
              <a:t>o</a:t>
            </a:r>
            <a:r>
              <a:rPr sz="1500" spc="117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</a:t>
            </a:r>
            <a:r>
              <a:rPr sz="1500" spc="0" baseline="2730" dirty="0" smtClean="0">
                <a:latin typeface="Calibri"/>
                <a:cs typeface="Calibri"/>
              </a:rPr>
              <a:t>ex</a:t>
            </a:r>
            <a:r>
              <a:rPr sz="1500" spc="-4" baseline="2730" dirty="0" smtClean="0">
                <a:latin typeface="Calibri"/>
                <a:cs typeface="Calibri"/>
              </a:rPr>
              <a:t>i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an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,</a:t>
            </a:r>
            <a:r>
              <a:rPr sz="1500" spc="134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la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32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9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al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endParaRPr sz="1000">
              <a:latin typeface="Calibri"/>
              <a:cs typeface="Calibri"/>
            </a:endParaRPr>
          </a:p>
          <a:p>
            <a:pPr marL="12700" marR="19679">
              <a:lnSpc>
                <a:spcPct val="101725"/>
              </a:lnSpc>
            </a:pPr>
            <a:r>
              <a:rPr sz="1000" spc="0" dirty="0" smtClean="0">
                <a:latin typeface="Calibri"/>
                <a:cs typeface="Calibri"/>
              </a:rPr>
              <a:t>hem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92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p</a:t>
            </a:r>
            <a:r>
              <a:rPr sz="1000" spc="9" dirty="0" smtClean="0">
                <a:latin typeface="Calibri"/>
                <a:cs typeface="Calibri"/>
              </a:rPr>
              <a:t>u</a:t>
            </a:r>
            <a:r>
              <a:rPr sz="1000" spc="-4" dirty="0" smtClean="0">
                <a:latin typeface="Calibri"/>
                <a:cs typeface="Calibri"/>
              </a:rPr>
              <a:t>es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93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1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pr</a:t>
            </a:r>
            <a:r>
              <a:rPr sz="1000" spc="-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eba</a:t>
            </a:r>
            <a:r>
              <a:rPr sz="1000" spc="9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en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n</a:t>
            </a:r>
            <a:r>
              <a:rPr sz="1000" spc="9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est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os</a:t>
            </a:r>
            <a:r>
              <a:rPr sz="1000" spc="111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laborat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-9" dirty="0" smtClean="0">
                <a:latin typeface="Calibri"/>
                <a:cs typeface="Calibri"/>
              </a:rPr>
              <a:t>s</a:t>
            </a:r>
            <a:r>
              <a:rPr sz="1000" spc="0" dirty="0" smtClean="0">
                <a:latin typeface="Calibri"/>
                <a:cs typeface="Calibri"/>
              </a:rPr>
              <a:t>,</a:t>
            </a:r>
            <a:r>
              <a:rPr sz="1000" spc="170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ont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ando </a:t>
            </a:r>
            <a:r>
              <a:rPr sz="1000" spc="181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y</a:t>
            </a:r>
            <a:r>
              <a:rPr sz="1000" spc="13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orr</a:t>
            </a:r>
            <a:r>
              <a:rPr sz="1000" spc="9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borando</a:t>
            </a:r>
            <a:r>
              <a:rPr sz="1000" spc="17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cómo</a:t>
            </a:r>
            <a:r>
              <a:rPr sz="1000" spc="65" dirty="0" smtClean="0">
                <a:latin typeface="Calibri"/>
                <a:cs typeface="Calibri"/>
              </a:rPr>
              <a:t> </a:t>
            </a:r>
            <a:r>
              <a:rPr sz="1000" b="1" spc="-213" dirty="0" smtClean="0">
                <a:latin typeface="Calibri"/>
                <a:cs typeface="Calibri"/>
              </a:rPr>
              <a:t> </a:t>
            </a:r>
            <a:r>
              <a:rPr sz="1000" b="1" u="heavy" spc="0" dirty="0" smtClean="0">
                <a:latin typeface="Calibri"/>
                <a:cs typeface="Calibri"/>
              </a:rPr>
              <a:t>las</a:t>
            </a:r>
            <a:r>
              <a:rPr sz="1000" u="heavy" spc="21" dirty="0" smtClean="0">
                <a:latin typeface="Times New Roman"/>
                <a:cs typeface="Times New Roman"/>
              </a:rPr>
              <a:t> </a:t>
            </a:r>
            <a:r>
              <a:rPr sz="1000" b="1" u="heavy" spc="0" dirty="0" smtClean="0">
                <a:latin typeface="Calibri"/>
                <a:cs typeface="Calibri"/>
              </a:rPr>
              <a:t>ba</a:t>
            </a:r>
            <a:r>
              <a:rPr sz="1000" b="1" u="heavy" spc="4" dirty="0" smtClean="0">
                <a:latin typeface="Calibri"/>
                <a:cs typeface="Calibri"/>
              </a:rPr>
              <a:t>n</a:t>
            </a:r>
            <a:r>
              <a:rPr sz="1000" b="1" u="heavy" spc="0" dirty="0" smtClean="0">
                <a:latin typeface="Calibri"/>
                <a:cs typeface="Calibri"/>
              </a:rPr>
              <a:t>das</a:t>
            </a:r>
            <a:r>
              <a:rPr sz="1000" u="heavy" spc="72" dirty="0" smtClean="0">
                <a:latin typeface="Times New Roman"/>
                <a:cs typeface="Times New Roman"/>
              </a:rPr>
              <a:t> </a:t>
            </a:r>
            <a:r>
              <a:rPr sz="1000" b="1" u="heavy" spc="0" dirty="0" smtClean="0">
                <a:latin typeface="Calibri"/>
                <a:cs typeface="Calibri"/>
              </a:rPr>
              <a:t>Gates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996192" y="2305204"/>
            <a:ext cx="4702771" cy="156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145"/>
              </a:lnSpc>
              <a:spcBef>
                <a:spcPts val="57"/>
              </a:spcBef>
            </a:pPr>
            <a:r>
              <a:rPr sz="1500" spc="4" baseline="2730" dirty="0" smtClean="0">
                <a:latin typeface="Calibri"/>
                <a:cs typeface="Calibri"/>
              </a:rPr>
              <a:t>s</a:t>
            </a:r>
            <a:r>
              <a:rPr sz="1500" spc="-9" baseline="2730" dirty="0" smtClean="0">
                <a:latin typeface="Calibri"/>
                <a:cs typeface="Calibri"/>
              </a:rPr>
              <a:t>i</a:t>
            </a:r>
            <a:r>
              <a:rPr sz="1500" spc="4" baseline="2730" dirty="0" smtClean="0">
                <a:latin typeface="Calibri"/>
                <a:cs typeface="Calibri"/>
              </a:rPr>
              <a:t>endo</a:t>
            </a:r>
            <a:r>
              <a:rPr sz="1500" spc="0" baseline="2730" dirty="0" smtClean="0">
                <a:latin typeface="Calibri"/>
                <a:cs typeface="Calibri"/>
              </a:rPr>
              <a:t>,</a:t>
            </a:r>
            <a:r>
              <a:rPr sz="1500" spc="98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por</a:t>
            </a:r>
            <a:r>
              <a:rPr sz="1500" spc="56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m</a:t>
            </a:r>
            <a:r>
              <a:rPr sz="1500" spc="4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ch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,</a:t>
            </a:r>
            <a:r>
              <a:rPr sz="1500" spc="10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l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26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op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i</a:t>
            </a:r>
            <a:r>
              <a:rPr sz="1500" spc="0" baseline="2730" dirty="0" smtClean="0">
                <a:latin typeface="Calibri"/>
                <a:cs typeface="Calibri"/>
              </a:rPr>
              <a:t>ón</a:t>
            </a:r>
            <a:r>
              <a:rPr sz="1500" spc="87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má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54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4" baseline="2730" dirty="0" smtClean="0">
                <a:latin typeface="Calibri"/>
                <a:cs typeface="Calibri"/>
              </a:rPr>
              <a:t>nt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4" baseline="2730" dirty="0" smtClean="0">
                <a:latin typeface="Calibri"/>
                <a:cs typeface="Calibri"/>
              </a:rPr>
              <a:t>b</a:t>
            </a:r>
            <a:r>
              <a:rPr sz="1500" spc="-4" baseline="2730" dirty="0" smtClean="0">
                <a:latin typeface="Calibri"/>
                <a:cs typeface="Calibri"/>
              </a:rPr>
              <a:t>l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117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21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ob</a:t>
            </a:r>
            <a:r>
              <a:rPr sz="1500" spc="4" baseline="2730" dirty="0" smtClean="0">
                <a:latin typeface="Calibri"/>
                <a:cs typeface="Calibri"/>
              </a:rPr>
              <a:t>t</a:t>
            </a:r>
            <a:r>
              <a:rPr sz="1500" spc="-4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ner </a:t>
            </a:r>
            <a:r>
              <a:rPr sz="1500" spc="95" baseline="2730" dirty="0" smtClean="0">
                <a:latin typeface="Calibri"/>
                <a:cs typeface="Calibri"/>
              </a:rPr>
              <a:t> </a:t>
            </a:r>
            <a:r>
              <a:rPr sz="1500" b="1" spc="-213" baseline="2730" dirty="0" smtClean="0">
                <a:latin typeface="Calibri"/>
                <a:cs typeface="Calibri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el</a:t>
            </a:r>
            <a:r>
              <a:rPr sz="1500" u="heavy" spc="9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m</a:t>
            </a:r>
            <a:r>
              <a:rPr sz="1500" b="1" u="heavy" spc="4" baseline="2730" dirty="0" smtClean="0">
                <a:latin typeface="Calibri"/>
                <a:cs typeface="Calibri"/>
              </a:rPr>
              <a:t>a</a:t>
            </a:r>
            <a:r>
              <a:rPr sz="1500" b="1" u="heavy" spc="0" baseline="2730" dirty="0" smtClean="0">
                <a:latin typeface="Calibri"/>
                <a:cs typeface="Calibri"/>
              </a:rPr>
              <a:t>yor</a:t>
            </a:r>
            <a:r>
              <a:rPr sz="1500" u="heavy" spc="62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4" baseline="2730" dirty="0" smtClean="0">
                <a:latin typeface="Calibri"/>
                <a:cs typeface="Calibri"/>
              </a:rPr>
              <a:t>b</a:t>
            </a:r>
            <a:r>
              <a:rPr sz="1500" b="1" u="heavy" spc="-4" baseline="2730" dirty="0" smtClean="0">
                <a:latin typeface="Calibri"/>
                <a:cs typeface="Calibri"/>
              </a:rPr>
              <a:t>e</a:t>
            </a:r>
            <a:r>
              <a:rPr sz="1500" b="1" u="heavy" spc="0" baseline="2730" dirty="0" smtClean="0">
                <a:latin typeface="Calibri"/>
                <a:cs typeface="Calibri"/>
              </a:rPr>
              <a:t>n</a:t>
            </a:r>
            <a:r>
              <a:rPr sz="1500" b="1" u="heavy" spc="9" baseline="2730" dirty="0" smtClean="0">
                <a:latin typeface="Calibri"/>
                <a:cs typeface="Calibri"/>
              </a:rPr>
              <a:t>e</a:t>
            </a:r>
            <a:r>
              <a:rPr sz="1500" b="1" u="heavy" spc="-9" baseline="2730" dirty="0" smtClean="0">
                <a:latin typeface="Calibri"/>
                <a:cs typeface="Calibri"/>
              </a:rPr>
              <a:t>f</a:t>
            </a:r>
            <a:r>
              <a:rPr sz="1500" b="1" u="heavy" spc="4" baseline="2730" dirty="0" smtClean="0">
                <a:latin typeface="Calibri"/>
                <a:cs typeface="Calibri"/>
              </a:rPr>
              <a:t>icio</a:t>
            </a:r>
            <a:r>
              <a:rPr sz="1500" u="heavy" spc="92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4" baseline="2730" dirty="0" smtClean="0">
                <a:latin typeface="Calibri"/>
                <a:cs typeface="Calibri"/>
              </a:rPr>
              <a:t>por</a:t>
            </a:r>
            <a:r>
              <a:rPr sz="1500" u="heavy" spc="20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su</a:t>
            </a:r>
            <a:r>
              <a:rPr sz="1500" u="heavy" spc="5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5" baseline="2730" dirty="0" smtClean="0">
                <a:latin typeface="Calibri"/>
                <a:cs typeface="Calibri"/>
              </a:rPr>
              <a:t>c</a:t>
            </a:r>
            <a:r>
              <a:rPr sz="1500" b="1" u="heavy" spc="-5" baseline="2730" dirty="0" smtClean="0">
                <a:latin typeface="Calibri"/>
                <a:cs typeface="Calibri"/>
              </a:rPr>
              <a:t>o</a:t>
            </a:r>
            <a:r>
              <a:rPr sz="1500" b="1" u="heavy" spc="5" baseline="2730" dirty="0" smtClean="0">
                <a:latin typeface="Calibri"/>
                <a:cs typeface="Calibri"/>
              </a:rPr>
              <a:t>st</a:t>
            </a:r>
            <a:r>
              <a:rPr sz="1500" b="1" u="heavy" spc="-5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323087" y="2792582"/>
            <a:ext cx="201546" cy="150929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525" algn="ctr">
              <a:lnSpc>
                <a:spcPts val="775"/>
              </a:lnSpc>
              <a:spcBef>
                <a:spcPts val="38"/>
              </a:spcBef>
            </a:pPr>
            <a:r>
              <a:rPr sz="600" spc="14" dirty="0" smtClean="0">
                <a:latin typeface="Calibri"/>
                <a:cs typeface="Calibri"/>
              </a:rPr>
              <a:t>10</a:t>
            </a:r>
            <a:r>
              <a:rPr sz="600" spc="25" dirty="0" smtClean="0">
                <a:latin typeface="Calibri"/>
                <a:cs typeface="Calibri"/>
              </a:rPr>
              <a:t>0</a:t>
            </a:r>
            <a:r>
              <a:rPr sz="600" spc="0" dirty="0" smtClean="0">
                <a:latin typeface="Calibri"/>
                <a:cs typeface="Calibri"/>
              </a:rPr>
              <a:t>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271"/>
              </a:spcBef>
            </a:pPr>
            <a:r>
              <a:rPr sz="600" spc="14" dirty="0" smtClean="0">
                <a:latin typeface="Calibri"/>
                <a:cs typeface="Calibri"/>
              </a:rPr>
              <a:t>90%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10"/>
              </a:spcBef>
            </a:pPr>
            <a:r>
              <a:rPr sz="600" spc="14" dirty="0" smtClean="0">
                <a:latin typeface="Calibri"/>
                <a:cs typeface="Calibri"/>
              </a:rPr>
              <a:t>80%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05"/>
              </a:spcBef>
            </a:pPr>
            <a:r>
              <a:rPr sz="600" spc="14" dirty="0" smtClean="0">
                <a:latin typeface="Calibri"/>
                <a:cs typeface="Calibri"/>
              </a:rPr>
              <a:t>70%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10"/>
              </a:spcBef>
            </a:pPr>
            <a:r>
              <a:rPr sz="600" spc="14" dirty="0" smtClean="0">
                <a:latin typeface="Calibri"/>
                <a:cs typeface="Calibri"/>
              </a:rPr>
              <a:t>60%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05"/>
              </a:spcBef>
            </a:pPr>
            <a:r>
              <a:rPr sz="600" spc="14" dirty="0" smtClean="0">
                <a:latin typeface="Calibri"/>
                <a:cs typeface="Calibri"/>
              </a:rPr>
              <a:t>50%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10"/>
              </a:spcBef>
            </a:pPr>
            <a:r>
              <a:rPr sz="600" spc="14" dirty="0" smtClean="0">
                <a:latin typeface="Calibri"/>
                <a:cs typeface="Calibri"/>
              </a:rPr>
              <a:t>40%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10"/>
              </a:spcBef>
            </a:pPr>
            <a:r>
              <a:rPr sz="600" spc="14" dirty="0" smtClean="0">
                <a:latin typeface="Calibri"/>
                <a:cs typeface="Calibri"/>
              </a:rPr>
              <a:t>30%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05"/>
              </a:spcBef>
            </a:pPr>
            <a:r>
              <a:rPr sz="600" spc="14" dirty="0" smtClean="0">
                <a:latin typeface="Calibri"/>
                <a:cs typeface="Calibri"/>
              </a:rPr>
              <a:t>20%</a:t>
            </a:r>
            <a:endParaRPr sz="600" dirty="0">
              <a:latin typeface="Calibri"/>
              <a:cs typeface="Calibri"/>
            </a:endParaRPr>
          </a:p>
          <a:p>
            <a:pPr marL="48513" marR="6365">
              <a:lnSpc>
                <a:spcPct val="101725"/>
              </a:lnSpc>
              <a:spcBef>
                <a:spcPts val="310"/>
              </a:spcBef>
            </a:pPr>
            <a:r>
              <a:rPr sz="600" spc="14" dirty="0" smtClean="0">
                <a:latin typeface="Calibri"/>
                <a:cs typeface="Calibri"/>
              </a:rPr>
              <a:t>10%</a:t>
            </a:r>
            <a:endParaRPr sz="600" dirty="0">
              <a:latin typeface="Calibri"/>
              <a:cs typeface="Calibri"/>
            </a:endParaRPr>
          </a:p>
          <a:p>
            <a:pPr marL="70594" algn="ctr">
              <a:lnSpc>
                <a:spcPct val="101725"/>
              </a:lnSpc>
              <a:spcBef>
                <a:spcPts val="305"/>
              </a:spcBef>
            </a:pPr>
            <a:r>
              <a:rPr sz="600" spc="14" dirty="0" smtClean="0">
                <a:latin typeface="Calibri"/>
                <a:cs typeface="Calibri"/>
              </a:rPr>
              <a:t>0%</a:t>
            </a:r>
            <a:endParaRPr sz="600" dirty="0">
              <a:latin typeface="Calibri"/>
              <a:cs typeface="Calibri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672081" y="4337684"/>
            <a:ext cx="290829" cy="1168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19" baseline="3640" dirty="0" smtClean="0">
                <a:latin typeface="Calibri"/>
                <a:cs typeface="Calibri"/>
              </a:rPr>
              <a:t>G</a:t>
            </a:r>
            <a:r>
              <a:rPr sz="1125" b="1" spc="-4" baseline="3640" dirty="0" smtClean="0">
                <a:latin typeface="Calibri"/>
                <a:cs typeface="Calibri"/>
              </a:rPr>
              <a:t>A</a:t>
            </a:r>
            <a:r>
              <a:rPr sz="1125" b="1" spc="-14" baseline="3640" dirty="0" smtClean="0">
                <a:latin typeface="Calibri"/>
                <a:cs typeface="Calibri"/>
              </a:rPr>
              <a:t>TE</a:t>
            </a:r>
            <a:r>
              <a:rPr sz="1125" b="1" spc="0" baseline="3640" dirty="0" smtClean="0">
                <a:latin typeface="Calibri"/>
                <a:cs typeface="Calibri"/>
              </a:rPr>
              <a:t>S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2169687" y="4331161"/>
            <a:ext cx="181324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9" baseline="3640" dirty="0" smtClean="0">
                <a:latin typeface="Calibri"/>
                <a:cs typeface="Calibri"/>
              </a:rPr>
              <a:t>O</a:t>
            </a:r>
            <a:r>
              <a:rPr sz="1125" b="1" spc="-4" baseline="3640" dirty="0" smtClean="0">
                <a:latin typeface="Calibri"/>
                <a:cs typeface="Calibri"/>
              </a:rPr>
              <a:t>P</a:t>
            </a:r>
            <a:r>
              <a:rPr sz="1125" b="1" spc="0" baseline="3640" dirty="0" smtClean="0">
                <a:latin typeface="Calibri"/>
                <a:cs typeface="Calibri"/>
              </a:rPr>
              <a:t>T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2594072" y="4331161"/>
            <a:ext cx="235550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4" baseline="3640" dirty="0" smtClean="0">
                <a:latin typeface="Calibri"/>
                <a:cs typeface="Calibri"/>
              </a:rPr>
              <a:t>AM</a:t>
            </a:r>
            <a:r>
              <a:rPr sz="1125" b="1" spc="19" baseline="3640" dirty="0" smtClean="0">
                <a:latin typeface="Calibri"/>
                <a:cs typeface="Calibri"/>
              </a:rPr>
              <a:t>‐</a:t>
            </a:r>
            <a:r>
              <a:rPr sz="1125" b="1" spc="0" baseline="3640" dirty="0" smtClean="0">
                <a:latin typeface="Calibri"/>
                <a:cs typeface="Calibri"/>
              </a:rPr>
              <a:t>P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3068806" y="4331161"/>
            <a:ext cx="191208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19" baseline="3640" dirty="0" smtClean="0">
                <a:latin typeface="Calibri"/>
                <a:cs typeface="Calibri"/>
              </a:rPr>
              <a:t>BD</a:t>
            </a:r>
            <a:r>
              <a:rPr sz="1125" b="1" spc="0" baseline="3640" dirty="0" smtClean="0">
                <a:latin typeface="Calibri"/>
                <a:cs typeface="Calibri"/>
              </a:rPr>
              <a:t>O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3543523" y="4331161"/>
            <a:ext cx="138435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14" baseline="3640" dirty="0" smtClean="0">
                <a:latin typeface="Calibri"/>
                <a:cs typeface="Calibri"/>
              </a:rPr>
              <a:t>B</a:t>
            </a:r>
            <a:r>
              <a:rPr sz="1125" b="1" spc="0" baseline="3640" dirty="0" smtClean="0">
                <a:latin typeface="Calibri"/>
                <a:cs typeface="Calibri"/>
              </a:rPr>
              <a:t>G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3974078" y="4331161"/>
            <a:ext cx="189455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19" baseline="3640" dirty="0" smtClean="0">
                <a:latin typeface="Calibri"/>
                <a:cs typeface="Calibri"/>
              </a:rPr>
              <a:t>G</a:t>
            </a:r>
            <a:r>
              <a:rPr sz="1125" b="1" spc="-19" baseline="3640" dirty="0" smtClean="0">
                <a:latin typeface="Calibri"/>
                <a:cs typeface="Calibri"/>
              </a:rPr>
              <a:t>D</a:t>
            </a:r>
            <a:r>
              <a:rPr sz="1125" b="1" spc="0" baseline="3640" dirty="0" smtClean="0">
                <a:latin typeface="Calibri"/>
                <a:cs typeface="Calibri"/>
              </a:rPr>
              <a:t>Y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4370309" y="4331161"/>
            <a:ext cx="296335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4" baseline="3640" dirty="0" smtClean="0">
                <a:latin typeface="Calibri"/>
                <a:cs typeface="Calibri"/>
              </a:rPr>
              <a:t>P</a:t>
            </a:r>
            <a:r>
              <a:rPr sz="1125" b="1" spc="0" baseline="3640" dirty="0" smtClean="0">
                <a:latin typeface="Calibri"/>
                <a:cs typeface="Calibri"/>
              </a:rPr>
              <a:t>.</a:t>
            </a:r>
            <a:r>
              <a:rPr sz="1125" b="1" spc="-4" baseline="3640" dirty="0" smtClean="0">
                <a:latin typeface="Calibri"/>
                <a:cs typeface="Calibri"/>
              </a:rPr>
              <a:t>S</a:t>
            </a:r>
            <a:r>
              <a:rPr sz="1125" b="1" spc="0" baseline="3640" dirty="0" smtClean="0">
                <a:latin typeface="Calibri"/>
                <a:cs typeface="Calibri"/>
              </a:rPr>
              <a:t>P</a:t>
            </a:r>
            <a:r>
              <a:rPr sz="1125" b="1" spc="-4" baseline="3640" dirty="0" smtClean="0">
                <a:latin typeface="Calibri"/>
                <a:cs typeface="Calibri"/>
              </a:rPr>
              <a:t>A</a:t>
            </a:r>
            <a:r>
              <a:rPr sz="1125" b="1" spc="0" baseline="3640" dirty="0" smtClean="0">
                <a:latin typeface="Calibri"/>
                <a:cs typeface="Calibri"/>
              </a:rPr>
              <a:t>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4906718" y="4331161"/>
            <a:ext cx="133849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19" baseline="3640" dirty="0" smtClean="0">
                <a:latin typeface="Calibri"/>
                <a:cs typeface="Calibri"/>
              </a:rPr>
              <a:t>D</a:t>
            </a:r>
            <a:r>
              <a:rPr sz="1125" b="1" spc="0" baseline="3640" dirty="0" smtClean="0">
                <a:latin typeface="Calibri"/>
                <a:cs typeface="Calibri"/>
              </a:rPr>
              <a:t>Y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342589" y="4331161"/>
            <a:ext cx="162315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0" baseline="3640" dirty="0" smtClean="0">
                <a:latin typeface="Calibri"/>
                <a:cs typeface="Calibri"/>
              </a:rPr>
              <a:t>JSN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767058" y="4331161"/>
            <a:ext cx="218859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-4" baseline="3640" dirty="0" smtClean="0">
                <a:latin typeface="Calibri"/>
                <a:cs typeface="Calibri"/>
              </a:rPr>
              <a:t>A</a:t>
            </a:r>
            <a:r>
              <a:rPr sz="1125" b="1" spc="-14" baseline="3640" dirty="0" smtClean="0">
                <a:latin typeface="Calibri"/>
                <a:cs typeface="Calibri"/>
              </a:rPr>
              <a:t>L</a:t>
            </a:r>
            <a:r>
              <a:rPr sz="1125" b="1" spc="-9" baseline="3640" dirty="0" smtClean="0">
                <a:latin typeface="Calibri"/>
                <a:cs typeface="Calibri"/>
              </a:rPr>
              <a:t>K</a:t>
            </a:r>
            <a:r>
              <a:rPr sz="1125" b="1" spc="0" baseline="3640" dirty="0" smtClean="0">
                <a:latin typeface="Calibri"/>
                <a:cs typeface="Calibri"/>
              </a:rPr>
              <a:t>A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6247141" y="4331161"/>
            <a:ext cx="163995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0" baseline="3640" dirty="0" smtClean="0">
                <a:latin typeface="Calibri"/>
                <a:cs typeface="Calibri"/>
              </a:rPr>
              <a:t>SFK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6688731" y="4331161"/>
            <a:ext cx="191271" cy="1233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880"/>
              </a:lnSpc>
              <a:spcBef>
                <a:spcPts val="44"/>
              </a:spcBef>
            </a:pPr>
            <a:r>
              <a:rPr sz="1125" b="1" spc="19" baseline="3640" dirty="0" smtClean="0">
                <a:latin typeface="Calibri"/>
                <a:cs typeface="Calibri"/>
              </a:rPr>
              <a:t>G</a:t>
            </a:r>
            <a:r>
              <a:rPr sz="1125" b="1" spc="0" baseline="3640" dirty="0" smtClean="0">
                <a:latin typeface="Calibri"/>
                <a:cs typeface="Calibri"/>
              </a:rPr>
              <a:t>IM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996188" y="4534055"/>
            <a:ext cx="5772249" cy="1565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145"/>
              </a:lnSpc>
              <a:spcBef>
                <a:spcPts val="57"/>
              </a:spcBef>
            </a:pPr>
            <a:r>
              <a:rPr sz="1500" spc="0" baseline="2730" dirty="0" smtClean="0">
                <a:latin typeface="Calibri"/>
                <a:cs typeface="Calibri"/>
              </a:rPr>
              <a:t>Hay</a:t>
            </a:r>
            <a:r>
              <a:rPr sz="1500" spc="6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na</a:t>
            </a:r>
            <a:r>
              <a:rPr sz="1500" spc="50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an</a:t>
            </a:r>
            <a:r>
              <a:rPr sz="1500" spc="9" baseline="2730" dirty="0" smtClean="0">
                <a:latin typeface="Calibri"/>
                <a:cs typeface="Calibri"/>
              </a:rPr>
              <a:t>t</a:t>
            </a:r>
            <a:r>
              <a:rPr sz="1500" spc="-4" baseline="2730" dirty="0" smtClean="0">
                <a:latin typeface="Calibri"/>
                <a:cs typeface="Calibri"/>
              </a:rPr>
              <a:t>ida</a:t>
            </a:r>
            <a:r>
              <a:rPr sz="1500" spc="0" baseline="2730" dirty="0" smtClean="0">
                <a:latin typeface="Calibri"/>
                <a:cs typeface="Calibri"/>
              </a:rPr>
              <a:t>d</a:t>
            </a:r>
            <a:r>
              <a:rPr sz="1500" spc="115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mu</a:t>
            </a:r>
            <a:r>
              <a:rPr sz="1500" spc="0" baseline="2730" dirty="0" smtClean="0">
                <a:latin typeface="Calibri"/>
                <a:cs typeface="Calibri"/>
              </a:rPr>
              <a:t>y</a:t>
            </a:r>
            <a:r>
              <a:rPr sz="1500" spc="63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i</a:t>
            </a:r>
            <a:r>
              <a:rPr sz="1500" spc="-4" baseline="2730" dirty="0" smtClean="0">
                <a:latin typeface="Calibri"/>
                <a:cs typeface="Calibri"/>
              </a:rPr>
              <a:t>m</a:t>
            </a:r>
            <a:r>
              <a:rPr sz="1500" spc="9" baseline="2730" dirty="0" smtClean="0">
                <a:latin typeface="Calibri"/>
                <a:cs typeface="Calibri"/>
              </a:rPr>
              <a:t>p</a:t>
            </a:r>
            <a:r>
              <a:rPr sz="1500" spc="0" baseline="2730" dirty="0" smtClean="0">
                <a:latin typeface="Calibri"/>
                <a:cs typeface="Calibri"/>
              </a:rPr>
              <a:t>orta</a:t>
            </a:r>
            <a:r>
              <a:rPr sz="1500" spc="4" baseline="2730" dirty="0" smtClean="0">
                <a:latin typeface="Calibri"/>
                <a:cs typeface="Calibri"/>
              </a:rPr>
              <a:t>n</a:t>
            </a:r>
            <a:r>
              <a:rPr sz="1500" spc="0" baseline="2730" dirty="0" smtClean="0">
                <a:latin typeface="Calibri"/>
                <a:cs typeface="Calibri"/>
              </a:rPr>
              <a:t>te</a:t>
            </a:r>
            <a:r>
              <a:rPr sz="1500" spc="142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29" baseline="2730" dirty="0" smtClean="0">
                <a:latin typeface="Calibri"/>
                <a:cs typeface="Calibri"/>
              </a:rPr>
              <a:t> </a:t>
            </a:r>
            <a:r>
              <a:rPr sz="1500" b="1" spc="-214" baseline="2730" dirty="0" smtClean="0">
                <a:latin typeface="Calibri"/>
                <a:cs typeface="Calibri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costos</a:t>
            </a:r>
            <a:r>
              <a:rPr sz="1500" u="heavy" spc="61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aparen</a:t>
            </a:r>
            <a:r>
              <a:rPr sz="1500" b="1" u="heavy" spc="9" baseline="2730" dirty="0" smtClean="0">
                <a:latin typeface="Calibri"/>
                <a:cs typeface="Calibri"/>
              </a:rPr>
              <a:t>t</a:t>
            </a:r>
            <a:r>
              <a:rPr sz="1500" b="1" u="heavy" spc="0" baseline="2730" dirty="0" smtClean="0">
                <a:latin typeface="Calibri"/>
                <a:cs typeface="Calibri"/>
              </a:rPr>
              <a:t>emente</a:t>
            </a:r>
            <a:r>
              <a:rPr sz="1500" u="heavy" spc="176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oc</a:t>
            </a:r>
            <a:r>
              <a:rPr sz="1500" b="1" u="heavy" spc="4" baseline="2730" dirty="0" smtClean="0">
                <a:latin typeface="Calibri"/>
                <a:cs typeface="Calibri"/>
              </a:rPr>
              <a:t>u</a:t>
            </a:r>
            <a:r>
              <a:rPr sz="1500" b="1" u="heavy" spc="0" baseline="2730" dirty="0" smtClean="0">
                <a:latin typeface="Calibri"/>
                <a:cs typeface="Calibri"/>
              </a:rPr>
              <a:t>l</a:t>
            </a:r>
            <a:r>
              <a:rPr sz="1500" b="1" u="heavy" spc="9" baseline="2730" dirty="0" smtClean="0">
                <a:latin typeface="Calibri"/>
                <a:cs typeface="Calibri"/>
              </a:rPr>
              <a:t>t</a:t>
            </a:r>
            <a:r>
              <a:rPr sz="1500" b="1" u="heavy" spc="-4" baseline="2730" dirty="0" smtClean="0">
                <a:latin typeface="Calibri"/>
                <a:cs typeface="Calibri"/>
              </a:rPr>
              <a:t>o</a:t>
            </a:r>
            <a:r>
              <a:rPr sz="1500" b="1" u="heavy" spc="0" baseline="2730" dirty="0" smtClean="0">
                <a:latin typeface="Calibri"/>
                <a:cs typeface="Calibri"/>
              </a:rPr>
              <a:t>s</a:t>
            </a:r>
            <a:r>
              <a:rPr sz="1500" b="1" spc="100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en</a:t>
            </a:r>
            <a:r>
              <a:rPr sz="1500" spc="40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l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34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qu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56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se</a:t>
            </a:r>
            <a:r>
              <a:rPr sz="1500" spc="36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incu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0" baseline="2730" dirty="0" smtClean="0">
                <a:latin typeface="Calibri"/>
                <a:cs typeface="Calibri"/>
              </a:rPr>
              <a:t>re</a:t>
            </a:r>
            <a:r>
              <a:rPr sz="1500" spc="96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26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utili</a:t>
            </a:r>
            <a:r>
              <a:rPr sz="1500" spc="4" baseline="2730" dirty="0" smtClean="0">
                <a:latin typeface="Calibri"/>
                <a:cs typeface="Calibri"/>
              </a:rPr>
              <a:t>z</a:t>
            </a:r>
            <a:r>
              <a:rPr sz="1500" spc="0" baseline="2730" dirty="0" smtClean="0">
                <a:latin typeface="Calibri"/>
                <a:cs typeface="Calibri"/>
              </a:rPr>
              <a:t>ar</a:t>
            </a:r>
            <a:r>
              <a:rPr sz="1500" spc="97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l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37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mal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996071" y="4694074"/>
            <a:ext cx="5786944" cy="9589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91">
              <a:lnSpc>
                <a:spcPts val="1145"/>
              </a:lnSpc>
              <a:spcBef>
                <a:spcPts val="57"/>
              </a:spcBef>
            </a:pPr>
            <a:r>
              <a:rPr sz="1500" spc="4" baseline="2730" dirty="0" smtClean="0">
                <a:latin typeface="Calibri"/>
                <a:cs typeface="Calibri"/>
              </a:rPr>
              <a:t>l</a:t>
            </a:r>
            <a:r>
              <a:rPr sz="1500" spc="-4" baseline="2730" dirty="0" smtClean="0">
                <a:latin typeface="Calibri"/>
                <a:cs typeface="Calibri"/>
              </a:rPr>
              <a:t>la</a:t>
            </a:r>
            <a:r>
              <a:rPr sz="1500" spc="4" baseline="2730" dirty="0" smtClean="0">
                <a:latin typeface="Calibri"/>
                <a:cs typeface="Calibri"/>
              </a:rPr>
              <a:t>ma</a:t>
            </a:r>
            <a:r>
              <a:rPr sz="1500" spc="-4" baseline="2730" dirty="0" smtClean="0">
                <a:latin typeface="Calibri"/>
                <a:cs typeface="Calibri"/>
              </a:rPr>
              <a:t>d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113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m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87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“</a:t>
            </a:r>
            <a:r>
              <a:rPr sz="1500" spc="0" baseline="2730" dirty="0" smtClean="0">
                <a:latin typeface="Calibri"/>
                <a:cs typeface="Calibri"/>
              </a:rPr>
              <a:t>ba</a:t>
            </a:r>
            <a:r>
              <a:rPr sz="1500" spc="4" baseline="2730" dirty="0" smtClean="0">
                <a:latin typeface="Calibri"/>
                <a:cs typeface="Calibri"/>
              </a:rPr>
              <a:t>r</a:t>
            </a:r>
            <a:r>
              <a:rPr sz="1500" spc="0" baseline="2730" dirty="0" smtClean="0">
                <a:latin typeface="Calibri"/>
                <a:cs typeface="Calibri"/>
              </a:rPr>
              <a:t>at</a:t>
            </a:r>
            <a:r>
              <a:rPr sz="1500" spc="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4" baseline="2730" dirty="0" smtClean="0">
                <a:latin typeface="Calibri"/>
                <a:cs typeface="Calibri"/>
              </a:rPr>
              <a:t>”</a:t>
            </a:r>
            <a:r>
              <a:rPr sz="1500" spc="0" baseline="2730" dirty="0" smtClean="0">
                <a:latin typeface="Calibri"/>
                <a:cs typeface="Calibri"/>
              </a:rPr>
              <a:t>,</a:t>
            </a:r>
            <a:r>
              <a:rPr sz="1500" spc="133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pues</a:t>
            </a:r>
            <a:r>
              <a:rPr sz="1500" spc="73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s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n</a:t>
            </a:r>
            <a:r>
              <a:rPr sz="1500" spc="53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n</a:t>
            </a:r>
            <a:r>
              <a:rPr sz="1500" spc="41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fa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0" baseline="2730" dirty="0" smtClean="0">
                <a:latin typeface="Calibri"/>
                <a:cs typeface="Calibri"/>
              </a:rPr>
              <a:t>tor</a:t>
            </a:r>
            <a:r>
              <a:rPr sz="1500" spc="77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q</a:t>
            </a:r>
            <a:r>
              <a:rPr sz="1500" spc="0" baseline="2730" dirty="0" smtClean="0">
                <a:latin typeface="Calibri"/>
                <a:cs typeface="Calibri"/>
              </a:rPr>
              <a:t>ue</a:t>
            </a:r>
            <a:r>
              <a:rPr sz="1500" spc="56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imp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4" baseline="2730" dirty="0" smtClean="0">
                <a:latin typeface="Calibri"/>
                <a:cs typeface="Calibri"/>
              </a:rPr>
              <a:t>ct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102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d</a:t>
            </a:r>
            <a:r>
              <a:rPr sz="1500" spc="-4" baseline="2730" dirty="0" smtClean="0">
                <a:latin typeface="Calibri"/>
                <a:cs typeface="Calibri"/>
              </a:rPr>
              <a:t>i</a:t>
            </a:r>
            <a:r>
              <a:rPr sz="1500" spc="4" baseline="2730" dirty="0" smtClean="0">
                <a:latin typeface="Calibri"/>
                <a:cs typeface="Calibri"/>
              </a:rPr>
              <a:t>rect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-4" baseline="2730" dirty="0" smtClean="0">
                <a:latin typeface="Calibri"/>
                <a:cs typeface="Calibri"/>
              </a:rPr>
              <a:t>m</a:t>
            </a:r>
            <a:r>
              <a:rPr sz="1500" spc="4" baseline="2730" dirty="0" smtClean="0">
                <a:latin typeface="Calibri"/>
                <a:cs typeface="Calibri"/>
              </a:rPr>
              <a:t>e</a:t>
            </a:r>
            <a:r>
              <a:rPr sz="1500" spc="-4" baseline="2730" dirty="0" smtClean="0">
                <a:latin typeface="Calibri"/>
                <a:cs typeface="Calibri"/>
              </a:rPr>
              <a:t>n</a:t>
            </a:r>
            <a:r>
              <a:rPr sz="1500" spc="4" baseline="2730" dirty="0" smtClean="0">
                <a:latin typeface="Calibri"/>
                <a:cs typeface="Calibri"/>
              </a:rPr>
              <a:t>t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164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en</a:t>
            </a:r>
            <a:r>
              <a:rPr sz="1500" spc="35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31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i</a:t>
            </a:r>
            <a:r>
              <a:rPr sz="1500" spc="4" baseline="2730" dirty="0" smtClean="0">
                <a:latin typeface="Calibri"/>
                <a:cs typeface="Calibri"/>
              </a:rPr>
              <a:t>n</a:t>
            </a:r>
            <a:r>
              <a:rPr sz="1500" spc="0" baseline="2730" dirty="0" smtClean="0">
                <a:latin typeface="Calibri"/>
                <a:cs typeface="Calibri"/>
              </a:rPr>
              <a:t>cre</a:t>
            </a:r>
            <a:r>
              <a:rPr sz="1500" spc="-4" baseline="2730" dirty="0" smtClean="0">
                <a:latin typeface="Calibri"/>
                <a:cs typeface="Calibri"/>
              </a:rPr>
              <a:t>m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-4" baseline="2730" dirty="0" smtClean="0">
                <a:latin typeface="Calibri"/>
                <a:cs typeface="Calibri"/>
              </a:rPr>
              <a:t>n</a:t>
            </a:r>
            <a:r>
              <a:rPr sz="1500" spc="9" baseline="2730" dirty="0" smtClean="0">
                <a:latin typeface="Calibri"/>
                <a:cs typeface="Calibri"/>
              </a:rPr>
              <a:t>t</a:t>
            </a:r>
            <a:r>
              <a:rPr sz="1500" spc="0" baseline="2730" dirty="0" smtClean="0">
                <a:latin typeface="Calibri"/>
                <a:cs typeface="Calibri"/>
              </a:rPr>
              <a:t>o</a:t>
            </a:r>
            <a:r>
              <a:rPr sz="1500" spc="145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40" baseline="2730" dirty="0" smtClean="0">
                <a:latin typeface="Calibri"/>
                <a:cs typeface="Calibri"/>
              </a:rPr>
              <a:t> </a:t>
            </a:r>
            <a:r>
              <a:rPr sz="1500" spc="-9" baseline="2730" dirty="0" smtClean="0">
                <a:latin typeface="Calibri"/>
                <a:cs typeface="Calibri"/>
              </a:rPr>
              <a:t>l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</a:t>
            </a:r>
            <a:r>
              <a:rPr sz="1500" spc="39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c</a:t>
            </a:r>
            <a:r>
              <a:rPr sz="1500" spc="4" baseline="2730" dirty="0" smtClean="0">
                <a:latin typeface="Calibri"/>
                <a:cs typeface="Calibri"/>
              </a:rPr>
              <a:t>o</a:t>
            </a:r>
            <a:r>
              <a:rPr sz="1500" spc="0" baseline="2730" dirty="0" smtClean="0">
                <a:latin typeface="Calibri"/>
                <a:cs typeface="Calibri"/>
              </a:rPr>
              <a:t>stos</a:t>
            </a:r>
            <a:r>
              <a:rPr sz="1500" spc="82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de</a:t>
            </a:r>
            <a:endParaRPr sz="1000">
              <a:latin typeface="Calibri"/>
              <a:cs typeface="Calibri"/>
            </a:endParaRPr>
          </a:p>
          <a:p>
            <a:pPr marL="12726" marR="16610">
              <a:lnSpc>
                <a:spcPct val="101725"/>
              </a:lnSpc>
            </a:pPr>
            <a:r>
              <a:rPr sz="1000" spc="-5" dirty="0" smtClean="0">
                <a:latin typeface="Calibri"/>
                <a:cs typeface="Calibri"/>
              </a:rPr>
              <a:t>m</a:t>
            </a:r>
            <a:r>
              <a:rPr sz="1000" spc="5" dirty="0" smtClean="0">
                <a:latin typeface="Calibri"/>
                <a:cs typeface="Calibri"/>
              </a:rPr>
              <a:t>an</a:t>
            </a:r>
            <a:r>
              <a:rPr sz="1000" spc="0" dirty="0" smtClean="0">
                <a:latin typeface="Calibri"/>
                <a:cs typeface="Calibri"/>
              </a:rPr>
              <a:t>te</a:t>
            </a:r>
            <a:r>
              <a:rPr sz="1000" spc="5" dirty="0" smtClean="0">
                <a:latin typeface="Calibri"/>
                <a:cs typeface="Calibri"/>
              </a:rPr>
              <a:t>n</a:t>
            </a:r>
            <a:r>
              <a:rPr sz="1000" spc="-10" dirty="0" smtClean="0">
                <a:latin typeface="Calibri"/>
                <a:cs typeface="Calibri"/>
              </a:rPr>
              <a:t>i</a:t>
            </a:r>
            <a:r>
              <a:rPr sz="1000" spc="10" dirty="0" smtClean="0">
                <a:latin typeface="Calibri"/>
                <a:cs typeface="Calibri"/>
              </a:rPr>
              <a:t>m</a:t>
            </a:r>
            <a:r>
              <a:rPr sz="1000" spc="-10" dirty="0" smtClean="0">
                <a:latin typeface="Calibri"/>
                <a:cs typeface="Calibri"/>
              </a:rPr>
              <a:t>i</a:t>
            </a:r>
            <a:r>
              <a:rPr sz="1000" spc="10" dirty="0" smtClean="0">
                <a:latin typeface="Calibri"/>
                <a:cs typeface="Calibri"/>
              </a:rPr>
              <a:t>e</a:t>
            </a:r>
            <a:r>
              <a:rPr sz="1000" spc="5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t</a:t>
            </a:r>
            <a:r>
              <a:rPr sz="1000" spc="5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  <a:p>
            <a:pPr marL="12700" marR="6055" indent="26">
              <a:lnSpc>
                <a:spcPct val="105285"/>
              </a:lnSpc>
              <a:spcBef>
                <a:spcPts val="45"/>
              </a:spcBef>
            </a:pPr>
            <a:r>
              <a:rPr sz="1000" spc="0" dirty="0" smtClean="0">
                <a:latin typeface="Calibri"/>
                <a:cs typeface="Calibri"/>
              </a:rPr>
              <a:t>Hem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s </a:t>
            </a:r>
            <a:r>
              <a:rPr sz="1000" spc="10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j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mp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i</a:t>
            </a:r>
            <a:r>
              <a:rPr sz="1000" spc="-4" dirty="0" smtClean="0">
                <a:latin typeface="Calibri"/>
                <a:cs typeface="Calibri"/>
              </a:rPr>
              <a:t>f</a:t>
            </a:r>
            <a:r>
              <a:rPr sz="1000" spc="0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ado</a:t>
            </a:r>
            <a:r>
              <a:rPr sz="1000" spc="179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u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5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ane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98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se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c</a:t>
            </a:r>
            <a:r>
              <a:rPr sz="1000" spc="4" dirty="0" smtClean="0">
                <a:latin typeface="Calibri"/>
                <a:cs typeface="Calibri"/>
              </a:rPr>
              <a:t>i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8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y</a:t>
            </a:r>
            <a:r>
              <a:rPr sz="1000" spc="2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á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ti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97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s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gu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nt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11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ca</a:t>
            </a:r>
            <a:r>
              <a:rPr sz="1000" spc="-9" dirty="0" smtClean="0">
                <a:latin typeface="Calibri"/>
                <a:cs typeface="Calibri"/>
              </a:rPr>
              <a:t>s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64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p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59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p</a:t>
            </a:r>
            <a:r>
              <a:rPr sz="1000" spc="0" dirty="0" smtClean="0">
                <a:latin typeface="Calibri"/>
                <a:cs typeface="Calibri"/>
              </a:rPr>
              <a:t>re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-4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16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ta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31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la</a:t>
            </a:r>
            <a:r>
              <a:rPr sz="1000" spc="14" dirty="0" smtClean="0">
                <a:latin typeface="Calibri"/>
                <a:cs typeface="Calibri"/>
              </a:rPr>
              <a:t>c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ón: s</a:t>
            </a:r>
            <a:r>
              <a:rPr sz="1000" spc="-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ponga</a:t>
            </a:r>
            <a:r>
              <a:rPr sz="1000" spc="-4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os</a:t>
            </a:r>
            <a:r>
              <a:rPr sz="1000" spc="174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n</a:t>
            </a:r>
            <a:r>
              <a:rPr sz="1000" spc="3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ecio</a:t>
            </a:r>
            <a:r>
              <a:rPr sz="1000" spc="96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$</a:t>
            </a:r>
            <a:r>
              <a:rPr sz="1000" spc="0" dirty="0" smtClean="0">
                <a:latin typeface="Calibri"/>
                <a:cs typeface="Calibri"/>
              </a:rPr>
              <a:t>1</a:t>
            </a:r>
            <a:r>
              <a:rPr sz="1000" spc="4" dirty="0" smtClean="0">
                <a:latin typeface="Calibri"/>
                <a:cs typeface="Calibri"/>
              </a:rPr>
              <a:t>0</a:t>
            </a:r>
            <a:r>
              <a:rPr sz="1000" spc="0" dirty="0" smtClean="0">
                <a:latin typeface="Calibri"/>
                <a:cs typeface="Calibri"/>
              </a:rPr>
              <a:t>0</a:t>
            </a:r>
            <a:r>
              <a:rPr sz="1000" spc="6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por</a:t>
            </a:r>
            <a:r>
              <a:rPr sz="1000" spc="5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1</a:t>
            </a:r>
            <a:r>
              <a:rPr sz="1000" spc="2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b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nd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8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Ga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-4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s,</a:t>
            </a:r>
            <a:r>
              <a:rPr sz="1000" spc="92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costo</a:t>
            </a:r>
            <a:r>
              <a:rPr sz="1000" spc="7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79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obr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66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pa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59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i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4" dirty="0" smtClean="0">
                <a:latin typeface="Calibri"/>
                <a:cs typeface="Calibri"/>
              </a:rPr>
              <a:t>sta</a:t>
            </a:r>
            <a:r>
              <a:rPr sz="1000" spc="-4" dirty="0" smtClean="0">
                <a:latin typeface="Calibri"/>
                <a:cs typeface="Calibri"/>
              </a:rPr>
              <a:t>la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105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/d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s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9" dirty="0" smtClean="0">
                <a:latin typeface="Calibri"/>
                <a:cs typeface="Calibri"/>
              </a:rPr>
              <a:t>n</a:t>
            </a:r>
            <a:r>
              <a:rPr sz="1000" spc="-9" dirty="0" smtClean="0">
                <a:latin typeface="Calibri"/>
                <a:cs typeface="Calibri"/>
              </a:rPr>
              <a:t>s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159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la 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s</a:t>
            </a:r>
            <a:r>
              <a:rPr sz="1000" spc="-4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8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por</a:t>
            </a:r>
            <a:r>
              <a:rPr sz="1000" spc="5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$</a:t>
            </a:r>
            <a:r>
              <a:rPr sz="1000" spc="4" dirty="0" smtClean="0">
                <a:latin typeface="Calibri"/>
                <a:cs typeface="Calibri"/>
              </a:rPr>
              <a:t>3</a:t>
            </a:r>
            <a:r>
              <a:rPr sz="1000" spc="0" dirty="0" smtClean="0">
                <a:latin typeface="Calibri"/>
                <a:cs typeface="Calibri"/>
              </a:rPr>
              <a:t>0</a:t>
            </a:r>
            <a:r>
              <a:rPr sz="1000" spc="4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-4" dirty="0" smtClean="0">
                <a:latin typeface="Calibri"/>
                <a:cs typeface="Calibri"/>
              </a:rPr>
              <a:t>/</a:t>
            </a:r>
            <a:r>
              <a:rPr sz="1000" spc="0" dirty="0" smtClean="0">
                <a:latin typeface="Calibri"/>
                <a:cs typeface="Calibri"/>
              </a:rPr>
              <a:t>u</a:t>
            </a:r>
            <a:r>
              <a:rPr sz="1000" spc="44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y</a:t>
            </a:r>
            <a:r>
              <a:rPr sz="1000" spc="2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el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4" dirty="0" smtClean="0">
                <a:latin typeface="Calibri"/>
                <a:cs typeface="Calibri"/>
              </a:rPr>
              <a:t>s</a:t>
            </a:r>
            <a:r>
              <a:rPr sz="1000" spc="0" dirty="0" smtClean="0">
                <a:latin typeface="Calibri"/>
                <a:cs typeface="Calibri"/>
              </a:rPr>
              <a:t>to</a:t>
            </a:r>
            <a:r>
              <a:rPr sz="1000" spc="7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del</a:t>
            </a:r>
            <a:r>
              <a:rPr sz="1000" spc="42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tiempo</a:t>
            </a:r>
            <a:r>
              <a:rPr sz="1000" spc="107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muer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9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u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5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aq</a:t>
            </a:r>
            <a:r>
              <a:rPr sz="1000" spc="9" dirty="0" smtClean="0">
                <a:latin typeface="Calibri"/>
                <a:cs typeface="Calibri"/>
              </a:rPr>
              <a:t>u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na</a:t>
            </a:r>
            <a:r>
              <a:rPr sz="1000" spc="111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q</a:t>
            </a:r>
            <a:r>
              <a:rPr sz="1000" spc="-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5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tuvo</a:t>
            </a:r>
            <a:r>
              <a:rPr sz="1000" spc="65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q</a:t>
            </a:r>
            <a:r>
              <a:rPr sz="1000" spc="0" dirty="0" smtClean="0">
                <a:latin typeface="Calibri"/>
                <a:cs typeface="Calibri"/>
              </a:rPr>
              <a:t>ue</a:t>
            </a:r>
            <a:r>
              <a:rPr sz="1000" spc="61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dejar</a:t>
            </a:r>
            <a:r>
              <a:rPr sz="1000" spc="77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produc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r</a:t>
            </a:r>
            <a:r>
              <a:rPr sz="1000" spc="113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24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causa</a:t>
            </a:r>
            <a:r>
              <a:rPr sz="1000" spc="68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de </a:t>
            </a:r>
            <a:r>
              <a:rPr sz="1000" spc="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21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ru</a:t>
            </a:r>
            <a:r>
              <a:rPr sz="1000" spc="0" dirty="0" smtClean="0">
                <a:latin typeface="Calibri"/>
                <a:cs typeface="Calibri"/>
              </a:rPr>
              <a:t>ptu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97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u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50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b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n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8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$</a:t>
            </a:r>
            <a:r>
              <a:rPr sz="1000" spc="0" dirty="0" smtClean="0">
                <a:latin typeface="Calibri"/>
                <a:cs typeface="Calibri"/>
              </a:rPr>
              <a:t>5</a:t>
            </a:r>
            <a:r>
              <a:rPr sz="1000" spc="4" dirty="0" smtClean="0">
                <a:latin typeface="Calibri"/>
                <a:cs typeface="Calibri"/>
              </a:rPr>
              <a:t>,</a:t>
            </a:r>
            <a:r>
              <a:rPr sz="1000" spc="0" dirty="0" smtClean="0">
                <a:latin typeface="Calibri"/>
                <a:cs typeface="Calibri"/>
              </a:rPr>
              <a:t>000/h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996188" y="7723025"/>
            <a:ext cx="3897342" cy="1565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145"/>
              </a:lnSpc>
              <a:spcBef>
                <a:spcPts val="57"/>
              </a:spcBef>
            </a:pPr>
            <a:r>
              <a:rPr sz="1500" spc="4" baseline="2730" dirty="0" smtClean="0">
                <a:latin typeface="Calibri"/>
                <a:cs typeface="Calibri"/>
              </a:rPr>
              <a:t>E</a:t>
            </a:r>
            <a:r>
              <a:rPr sz="1500" spc="0" baseline="2730" dirty="0" smtClean="0">
                <a:latin typeface="Calibri"/>
                <a:cs typeface="Calibri"/>
              </a:rPr>
              <a:t>l</a:t>
            </a:r>
            <a:r>
              <a:rPr sz="1500" spc="21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u</a:t>
            </a:r>
            <a:r>
              <a:rPr sz="1500" spc="-4" baseline="2730" dirty="0" smtClean="0">
                <a:latin typeface="Calibri"/>
                <a:cs typeface="Calibri"/>
              </a:rPr>
              <a:t>s</a:t>
            </a:r>
            <a:r>
              <a:rPr sz="1500" spc="0" baseline="2730" dirty="0" smtClean="0">
                <a:latin typeface="Calibri"/>
                <a:cs typeface="Calibri"/>
              </a:rPr>
              <a:t>o</a:t>
            </a:r>
            <a:r>
              <a:rPr sz="1500" spc="53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35" baseline="2730" dirty="0" smtClean="0">
                <a:latin typeface="Calibri"/>
                <a:cs typeface="Calibri"/>
              </a:rPr>
              <a:t> </a:t>
            </a:r>
            <a:r>
              <a:rPr sz="1500" spc="9" baseline="2730" dirty="0" smtClean="0">
                <a:latin typeface="Calibri"/>
                <a:cs typeface="Calibri"/>
              </a:rPr>
              <a:t>u</a:t>
            </a:r>
            <a:r>
              <a:rPr sz="1500" spc="0" baseline="2730" dirty="0" smtClean="0">
                <a:latin typeface="Calibri"/>
                <a:cs typeface="Calibri"/>
              </a:rPr>
              <a:t>na</a:t>
            </a:r>
            <a:r>
              <a:rPr sz="1500" spc="50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b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4" baseline="2730" dirty="0" smtClean="0">
                <a:latin typeface="Calibri"/>
                <a:cs typeface="Calibri"/>
              </a:rPr>
              <a:t>nd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80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40" baseline="2730" dirty="0" smtClean="0">
                <a:latin typeface="Calibri"/>
                <a:cs typeface="Calibri"/>
              </a:rPr>
              <a:t> </a:t>
            </a:r>
            <a:r>
              <a:rPr sz="1500" spc="0" baseline="2730" dirty="0" smtClean="0">
                <a:latin typeface="Calibri"/>
                <a:cs typeface="Calibri"/>
              </a:rPr>
              <a:t>b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ja</a:t>
            </a:r>
            <a:r>
              <a:rPr sz="1500" spc="56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ca</a:t>
            </a:r>
            <a:r>
              <a:rPr sz="1500" spc="-4" baseline="2730" dirty="0" smtClean="0">
                <a:latin typeface="Calibri"/>
                <a:cs typeface="Calibri"/>
              </a:rPr>
              <a:t>li</a:t>
            </a:r>
            <a:r>
              <a:rPr sz="1500" spc="0" baseline="2730" dirty="0" smtClean="0">
                <a:latin typeface="Calibri"/>
                <a:cs typeface="Calibri"/>
              </a:rPr>
              <a:t>d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d</a:t>
            </a:r>
            <a:r>
              <a:rPr sz="1500" spc="101" baseline="2730" dirty="0" smtClean="0">
                <a:latin typeface="Calibri"/>
                <a:cs typeface="Calibri"/>
              </a:rPr>
              <a:t> </a:t>
            </a:r>
            <a:r>
              <a:rPr sz="1500" spc="-4" baseline="2730" dirty="0" smtClean="0">
                <a:latin typeface="Calibri"/>
                <a:cs typeface="Calibri"/>
              </a:rPr>
              <a:t>pu</a:t>
            </a:r>
            <a:r>
              <a:rPr sz="1500" spc="9" baseline="2730" dirty="0" smtClean="0">
                <a:latin typeface="Calibri"/>
                <a:cs typeface="Calibri"/>
              </a:rPr>
              <a:t>e</a:t>
            </a:r>
            <a:r>
              <a:rPr sz="1500" spc="-4" baseline="2730" dirty="0" smtClean="0">
                <a:latin typeface="Calibri"/>
                <a:cs typeface="Calibri"/>
              </a:rPr>
              <a:t>d</a:t>
            </a:r>
            <a:r>
              <a:rPr sz="1500" spc="0" baseline="2730" dirty="0" smtClean="0">
                <a:latin typeface="Calibri"/>
                <a:cs typeface="Calibri"/>
              </a:rPr>
              <a:t>e</a:t>
            </a:r>
            <a:r>
              <a:rPr sz="1500" spc="82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c</a:t>
            </a:r>
            <a:r>
              <a:rPr sz="1500" spc="0" baseline="2730" dirty="0" smtClean="0">
                <a:latin typeface="Calibri"/>
                <a:cs typeface="Calibri"/>
              </a:rPr>
              <a:t>ost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0" baseline="2730" dirty="0" smtClean="0">
                <a:latin typeface="Calibri"/>
                <a:cs typeface="Calibri"/>
              </a:rPr>
              <a:t>r</a:t>
            </a:r>
            <a:r>
              <a:rPr sz="1500" spc="89" baseline="2730" dirty="0" smtClean="0">
                <a:latin typeface="Calibri"/>
                <a:cs typeface="Calibri"/>
              </a:rPr>
              <a:t> </a:t>
            </a:r>
            <a:r>
              <a:rPr sz="1500" spc="4" baseline="2730" dirty="0" smtClean="0">
                <a:latin typeface="Calibri"/>
                <a:cs typeface="Calibri"/>
              </a:rPr>
              <a:t>h</a:t>
            </a:r>
            <a:r>
              <a:rPr sz="1500" spc="-4" baseline="2730" dirty="0" smtClean="0">
                <a:latin typeface="Calibri"/>
                <a:cs typeface="Calibri"/>
              </a:rPr>
              <a:t>a</a:t>
            </a:r>
            <a:r>
              <a:rPr sz="1500" spc="4" baseline="2730" dirty="0" smtClean="0">
                <a:latin typeface="Calibri"/>
                <a:cs typeface="Calibri"/>
              </a:rPr>
              <a:t>st</a:t>
            </a:r>
            <a:r>
              <a:rPr sz="1500" spc="0" baseline="2730" dirty="0" smtClean="0">
                <a:latin typeface="Calibri"/>
                <a:cs typeface="Calibri"/>
              </a:rPr>
              <a:t>a</a:t>
            </a:r>
            <a:r>
              <a:rPr sz="1500" spc="64" baseline="2730" dirty="0" smtClean="0">
                <a:latin typeface="Calibri"/>
                <a:cs typeface="Calibri"/>
              </a:rPr>
              <a:t> </a:t>
            </a:r>
            <a:r>
              <a:rPr sz="1500" b="1" spc="-219" baseline="2730" dirty="0" smtClean="0">
                <a:latin typeface="Calibri"/>
                <a:cs typeface="Calibri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$2</a:t>
            </a:r>
            <a:r>
              <a:rPr sz="1500" b="1" u="heavy" spc="4" baseline="2730" dirty="0" smtClean="0">
                <a:latin typeface="Calibri"/>
                <a:cs typeface="Calibri"/>
              </a:rPr>
              <a:t>7</a:t>
            </a:r>
            <a:r>
              <a:rPr sz="1500" b="1" u="heavy" spc="0" baseline="2730" dirty="0" smtClean="0">
                <a:latin typeface="Calibri"/>
                <a:cs typeface="Calibri"/>
              </a:rPr>
              <a:t>1</a:t>
            </a:r>
            <a:r>
              <a:rPr sz="1500" b="1" u="heavy" spc="9" baseline="2730" dirty="0" smtClean="0">
                <a:latin typeface="Calibri"/>
                <a:cs typeface="Calibri"/>
              </a:rPr>
              <a:t>,</a:t>
            </a:r>
            <a:r>
              <a:rPr sz="1500" b="1" u="heavy" spc="-4" baseline="2730" dirty="0" smtClean="0">
                <a:latin typeface="Calibri"/>
                <a:cs typeface="Calibri"/>
              </a:rPr>
              <a:t>9</a:t>
            </a:r>
            <a:r>
              <a:rPr sz="1500" b="1" u="heavy" spc="4" baseline="2730" dirty="0" smtClean="0">
                <a:latin typeface="Calibri"/>
                <a:cs typeface="Calibri"/>
              </a:rPr>
              <a:t>0</a:t>
            </a:r>
            <a:r>
              <a:rPr sz="1500" b="1" u="heavy" spc="0" baseline="2730" dirty="0" smtClean="0">
                <a:latin typeface="Calibri"/>
                <a:cs typeface="Calibri"/>
              </a:rPr>
              <a:t>6</a:t>
            </a:r>
            <a:r>
              <a:rPr sz="1500" u="heavy" spc="101" baseline="2898" dirty="0" smtClean="0">
                <a:latin typeface="Times New Roman"/>
                <a:cs typeface="Times New Roman"/>
              </a:rPr>
              <a:t> </a:t>
            </a:r>
            <a:r>
              <a:rPr sz="1500" b="1" u="heavy" spc="0" baseline="2730" dirty="0" smtClean="0">
                <a:latin typeface="Calibri"/>
                <a:cs typeface="Calibri"/>
              </a:rPr>
              <a:t>peso</a:t>
            </a:r>
            <a:r>
              <a:rPr sz="1500" b="1" u="heavy" spc="9" baseline="2730" dirty="0" smtClean="0">
                <a:latin typeface="Calibri"/>
                <a:cs typeface="Calibri"/>
              </a:rPr>
              <a:t>s</a:t>
            </a:r>
            <a:r>
              <a:rPr sz="1500" spc="0" baseline="2730" dirty="0" smtClean="0"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926378" y="8056782"/>
            <a:ext cx="5690749" cy="12930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804" marR="10554">
              <a:lnSpc>
                <a:spcPts val="1950"/>
              </a:lnSpc>
              <a:spcBef>
                <a:spcPts val="97"/>
              </a:spcBef>
            </a:pPr>
            <a:r>
              <a:rPr sz="1500" b="1" spc="0" dirty="0" smtClean="0">
                <a:latin typeface="Calibri"/>
                <a:cs typeface="Calibri"/>
              </a:rPr>
              <a:t>!!!</a:t>
            </a:r>
            <a:r>
              <a:rPr sz="1500" b="1" spc="4" dirty="0" smtClean="0">
                <a:latin typeface="Calibri"/>
                <a:cs typeface="Calibri"/>
              </a:rPr>
              <a:t> </a:t>
            </a:r>
            <a:r>
              <a:rPr sz="1500" b="1" spc="-4" dirty="0" smtClean="0">
                <a:latin typeface="Calibri"/>
                <a:cs typeface="Calibri"/>
              </a:rPr>
              <a:t>L</a:t>
            </a:r>
            <a:r>
              <a:rPr sz="1500" b="1" spc="4" dirty="0" smtClean="0">
                <a:latin typeface="Calibri"/>
                <a:cs typeface="Calibri"/>
              </a:rPr>
              <a:t>a</a:t>
            </a:r>
            <a:r>
              <a:rPr sz="1500" b="1" spc="0" dirty="0" smtClean="0">
                <a:latin typeface="Calibri"/>
                <a:cs typeface="Calibri"/>
              </a:rPr>
              <a:t>s bandas </a:t>
            </a:r>
            <a:r>
              <a:rPr sz="1500" b="1" u="heavy" spc="0" dirty="0" smtClean="0">
                <a:latin typeface="Calibri"/>
                <a:cs typeface="Calibri"/>
              </a:rPr>
              <a:t>Gates</a:t>
            </a:r>
            <a:r>
              <a:rPr sz="1500" b="1" spc="4" dirty="0" smtClean="0">
                <a:latin typeface="Calibri"/>
                <a:cs typeface="Calibri"/>
              </a:rPr>
              <a:t> </a:t>
            </a:r>
            <a:r>
              <a:rPr sz="1500" b="1" spc="-4" dirty="0" smtClean="0">
                <a:latin typeface="Calibri"/>
                <a:cs typeface="Calibri"/>
              </a:rPr>
              <a:t>H</a:t>
            </a:r>
            <a:r>
              <a:rPr sz="1500" b="1" spc="0" dirty="0" smtClean="0">
                <a:latin typeface="Calibri"/>
                <a:cs typeface="Calibri"/>
              </a:rPr>
              <a:t>i‐P</a:t>
            </a:r>
            <a:r>
              <a:rPr sz="1500" b="1" spc="-4" dirty="0" smtClean="0">
                <a:latin typeface="Calibri"/>
                <a:cs typeface="Calibri"/>
              </a:rPr>
              <a:t>o</a:t>
            </a:r>
            <a:r>
              <a:rPr sz="1500" b="1" spc="0" dirty="0" smtClean="0">
                <a:latin typeface="Calibri"/>
                <a:cs typeface="Calibri"/>
              </a:rPr>
              <a:t>wer</a:t>
            </a:r>
            <a:r>
              <a:rPr sz="1425" b="1" spc="0" baseline="40241" dirty="0" smtClean="0">
                <a:latin typeface="Calibri"/>
                <a:cs typeface="Calibri"/>
              </a:rPr>
              <a:t>®</a:t>
            </a:r>
            <a:r>
              <a:rPr sz="1425" b="1" spc="148" baseline="40241" dirty="0" smtClean="0">
                <a:latin typeface="Calibri"/>
                <a:cs typeface="Calibri"/>
              </a:rPr>
              <a:t> </a:t>
            </a:r>
            <a:r>
              <a:rPr sz="1500" b="1" spc="-4" dirty="0" smtClean="0">
                <a:latin typeface="Calibri"/>
                <a:cs typeface="Calibri"/>
              </a:rPr>
              <a:t>proporc</a:t>
            </a:r>
            <a:r>
              <a:rPr sz="1500" b="1" spc="9" dirty="0" smtClean="0">
                <a:latin typeface="Calibri"/>
                <a:cs typeface="Calibri"/>
              </a:rPr>
              <a:t>i</a:t>
            </a:r>
            <a:r>
              <a:rPr sz="1500" b="1" spc="-4" dirty="0" smtClean="0">
                <a:latin typeface="Calibri"/>
                <a:cs typeface="Calibri"/>
              </a:rPr>
              <a:t>ona</a:t>
            </a:r>
            <a:r>
              <a:rPr sz="1500" b="1" spc="0" dirty="0" smtClean="0">
                <a:latin typeface="Calibri"/>
                <a:cs typeface="Calibri"/>
              </a:rPr>
              <a:t>n</a:t>
            </a:r>
            <a:r>
              <a:rPr sz="1500" b="1" spc="4" dirty="0" smtClean="0">
                <a:latin typeface="Calibri"/>
                <a:cs typeface="Calibri"/>
              </a:rPr>
              <a:t> </a:t>
            </a:r>
            <a:r>
              <a:rPr sz="1500" b="1" spc="-4" dirty="0" smtClean="0">
                <a:latin typeface="Calibri"/>
                <a:cs typeface="Calibri"/>
              </a:rPr>
              <a:t>e</a:t>
            </a:r>
            <a:r>
              <a:rPr sz="1500" b="1" spc="0" dirty="0" smtClean="0">
                <a:latin typeface="Calibri"/>
                <a:cs typeface="Calibri"/>
              </a:rPr>
              <a:t>l ma</a:t>
            </a:r>
            <a:r>
              <a:rPr sz="1500" b="1" spc="-9" dirty="0" smtClean="0">
                <a:latin typeface="Calibri"/>
                <a:cs typeface="Calibri"/>
              </a:rPr>
              <a:t>y</a:t>
            </a:r>
            <a:r>
              <a:rPr sz="1500" b="1" spc="0" dirty="0" smtClean="0">
                <a:latin typeface="Calibri"/>
                <a:cs typeface="Calibri"/>
              </a:rPr>
              <a:t>or</a:t>
            </a:r>
            <a:r>
              <a:rPr sz="1500" b="1" spc="4" dirty="0" smtClean="0">
                <a:latin typeface="Calibri"/>
                <a:cs typeface="Calibri"/>
              </a:rPr>
              <a:t> </a:t>
            </a:r>
            <a:r>
              <a:rPr sz="1500" b="1" spc="0" dirty="0" smtClean="0">
                <a:latin typeface="Calibri"/>
                <a:cs typeface="Calibri"/>
              </a:rPr>
              <a:t>cost</a:t>
            </a:r>
            <a:r>
              <a:rPr sz="1500" b="1" spc="-4" dirty="0" smtClean="0">
                <a:latin typeface="Calibri"/>
                <a:cs typeface="Calibri"/>
              </a:rPr>
              <a:t>o</a:t>
            </a:r>
            <a:r>
              <a:rPr sz="1500" b="1" spc="4" dirty="0" smtClean="0">
                <a:latin typeface="Calibri"/>
                <a:cs typeface="Calibri"/>
              </a:rPr>
              <a:t>‐</a:t>
            </a:r>
            <a:r>
              <a:rPr sz="1500" b="1" spc="0" dirty="0" smtClean="0">
                <a:latin typeface="Calibri"/>
                <a:cs typeface="Calibri"/>
              </a:rPr>
              <a:t>beneficio</a:t>
            </a:r>
            <a:endParaRPr sz="1500" dirty="0">
              <a:latin typeface="Calibri"/>
              <a:cs typeface="Calibri"/>
            </a:endParaRPr>
          </a:p>
          <a:p>
            <a:pPr marL="12801" marR="10554">
              <a:lnSpc>
                <a:spcPts val="1830"/>
              </a:lnSpc>
            </a:pPr>
            <a:r>
              <a:rPr sz="2250" b="1" spc="0" baseline="1820" dirty="0" smtClean="0">
                <a:latin typeface="Calibri"/>
                <a:cs typeface="Calibri"/>
              </a:rPr>
              <a:t>¡¡¡</a:t>
            </a:r>
            <a:endParaRPr sz="1500" dirty="0">
              <a:latin typeface="Calibri"/>
              <a:cs typeface="Calibri"/>
            </a:endParaRPr>
          </a:p>
          <a:p>
            <a:pPr marL="12700" indent="104">
              <a:lnSpc>
                <a:spcPct val="105183"/>
              </a:lnSpc>
              <a:spcBef>
                <a:spcPts val="1211"/>
              </a:spcBef>
            </a:pPr>
            <a:r>
              <a:rPr sz="1000" spc="0" dirty="0" err="1" smtClean="0">
                <a:latin typeface="Calibri"/>
                <a:cs typeface="Calibri"/>
              </a:rPr>
              <a:t>Nu</a:t>
            </a:r>
            <a:r>
              <a:rPr sz="1000" spc="9" dirty="0" err="1" smtClean="0">
                <a:latin typeface="Calibri"/>
                <a:cs typeface="Calibri"/>
              </a:rPr>
              <a:t>e</a:t>
            </a:r>
            <a:r>
              <a:rPr sz="1000" spc="0" dirty="0" err="1" smtClean="0">
                <a:latin typeface="Calibri"/>
                <a:cs typeface="Calibri"/>
              </a:rPr>
              <a:t>stras</a:t>
            </a:r>
            <a:r>
              <a:rPr lang="es-CO" sz="1000" spc="113" dirty="0">
                <a:latin typeface="Calibri"/>
                <a:cs typeface="Calibri"/>
              </a:rPr>
              <a:t> </a:t>
            </a:r>
            <a:r>
              <a:rPr sz="1000" spc="9" dirty="0" err="1" smtClean="0">
                <a:latin typeface="Calibri"/>
                <a:cs typeface="Calibri"/>
              </a:rPr>
              <a:t>b</a:t>
            </a:r>
            <a:r>
              <a:rPr sz="1000" spc="-4" dirty="0" err="1" smtClean="0">
                <a:latin typeface="Calibri"/>
                <a:cs typeface="Calibri"/>
              </a:rPr>
              <a:t>a</a:t>
            </a:r>
            <a:r>
              <a:rPr sz="1000" spc="4" dirty="0" err="1" smtClean="0">
                <a:latin typeface="Calibri"/>
                <a:cs typeface="Calibri"/>
              </a:rPr>
              <a:t>n</a:t>
            </a:r>
            <a:r>
              <a:rPr sz="1000" spc="-4" dirty="0" err="1" smtClean="0">
                <a:latin typeface="Calibri"/>
                <a:cs typeface="Calibri"/>
              </a:rPr>
              <a:t>d</a:t>
            </a:r>
            <a:r>
              <a:rPr sz="1000" spc="4" dirty="0" err="1" smtClean="0">
                <a:latin typeface="Calibri"/>
                <a:cs typeface="Calibri"/>
              </a:rPr>
              <a:t>a</a:t>
            </a:r>
            <a:r>
              <a:rPr sz="1000" spc="0" dirty="0" err="1" smtClean="0">
                <a:latin typeface="Calibri"/>
                <a:cs typeface="Calibri"/>
              </a:rPr>
              <a:t>s</a:t>
            </a:r>
            <a:r>
              <a:rPr sz="1000" spc="0" dirty="0" smtClean="0">
                <a:latin typeface="Calibri"/>
                <a:cs typeface="Calibri"/>
              </a:rPr>
              <a:t>,</a:t>
            </a:r>
            <a:r>
              <a:rPr sz="1000" spc="110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32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yor</a:t>
            </a:r>
            <a:r>
              <a:rPr sz="1000" spc="83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calidad</a:t>
            </a:r>
            <a:r>
              <a:rPr sz="1000" spc="9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en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el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-4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rc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do</a:t>
            </a:r>
            <a:r>
              <a:rPr sz="1000" spc="0" dirty="0" smtClean="0">
                <a:latin typeface="Calibri"/>
                <a:cs typeface="Calibri"/>
              </a:rPr>
              <a:t>,</a:t>
            </a:r>
            <a:r>
              <a:rPr sz="1000" spc="12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reducen</a:t>
            </a:r>
            <a:r>
              <a:rPr sz="1000" spc="100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31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número</a:t>
            </a:r>
            <a:r>
              <a:rPr sz="1000" spc="111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c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mb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106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5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ba</a:t>
            </a:r>
            <a:r>
              <a:rPr sz="1000" spc="0" dirty="0" smtClean="0">
                <a:latin typeface="Calibri"/>
                <a:cs typeface="Calibri"/>
              </a:rPr>
              <a:t>ndas,</a:t>
            </a:r>
            <a:r>
              <a:rPr sz="1000" spc="11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el</a:t>
            </a:r>
            <a:r>
              <a:rPr sz="1000" spc="-10" dirty="0" smtClean="0">
                <a:latin typeface="Calibri"/>
                <a:cs typeface="Calibri"/>
              </a:rPr>
              <a:t>i</a:t>
            </a:r>
            <a:r>
              <a:rPr sz="1000" spc="10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inan </a:t>
            </a:r>
            <a:r>
              <a:rPr sz="1000" spc="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par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75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31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m</a:t>
            </a:r>
            <a:r>
              <a:rPr sz="1000" spc="4" dirty="0" smtClean="0">
                <a:latin typeface="Calibri"/>
                <a:cs typeface="Calibri"/>
              </a:rPr>
              <a:t>an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74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ob</a:t>
            </a:r>
            <a:r>
              <a:rPr sz="1000" spc="9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61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pa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64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cambiarlas</a:t>
            </a:r>
            <a:r>
              <a:rPr sz="1000" spc="146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y</a:t>
            </a:r>
            <a:r>
              <a:rPr sz="1000" spc="23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sobre</a:t>
            </a:r>
            <a:r>
              <a:rPr sz="1000" spc="7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t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do</a:t>
            </a:r>
            <a:r>
              <a:rPr sz="1000" spc="67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v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ta</a:t>
            </a:r>
            <a:r>
              <a:rPr sz="1000" spc="69" dirty="0" smtClean="0">
                <a:latin typeface="Calibri"/>
                <a:cs typeface="Calibri"/>
              </a:rPr>
              <a:t> </a:t>
            </a:r>
            <a:r>
              <a:rPr sz="1000" spc="-9" dirty="0" smtClean="0">
                <a:latin typeface="Calibri"/>
                <a:cs typeface="Calibri"/>
              </a:rPr>
              <a:t>l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4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ros</a:t>
            </a:r>
            <a:r>
              <a:rPr sz="1000" spc="78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0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producción</a:t>
            </a:r>
            <a:r>
              <a:rPr sz="1000" spc="147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41" dirty="0" smtClean="0">
                <a:latin typeface="Calibri"/>
                <a:cs typeface="Calibri"/>
              </a:rPr>
              <a:t> </a:t>
            </a:r>
            <a:r>
              <a:rPr sz="1000" spc="5" dirty="0" smtClean="0">
                <a:latin typeface="Calibri"/>
                <a:cs typeface="Calibri"/>
              </a:rPr>
              <a:t>pr</a:t>
            </a:r>
            <a:r>
              <a:rPr sz="1000" spc="0" dirty="0" smtClean="0">
                <a:latin typeface="Calibri"/>
                <a:cs typeface="Calibri"/>
              </a:rPr>
              <a:t>ogra</a:t>
            </a:r>
            <a:r>
              <a:rPr sz="1000" spc="5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ad</a:t>
            </a:r>
            <a:r>
              <a:rPr sz="1000" spc="10" dirty="0" smtClean="0">
                <a:latin typeface="Calibri"/>
                <a:cs typeface="Calibri"/>
              </a:rPr>
              <a:t>o</a:t>
            </a:r>
            <a:r>
              <a:rPr sz="1000" spc="-10" dirty="0" smtClean="0">
                <a:latin typeface="Calibri"/>
                <a:cs typeface="Calibri"/>
              </a:rPr>
              <a:t>s</a:t>
            </a:r>
            <a:r>
              <a:rPr sz="1000" spc="0" dirty="0" smtClean="0">
                <a:latin typeface="Calibri"/>
                <a:cs typeface="Calibri"/>
              </a:rPr>
              <a:t>. En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este</a:t>
            </a:r>
            <a:r>
              <a:rPr sz="1000" spc="61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t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9" dirty="0" smtClean="0">
                <a:latin typeface="Calibri"/>
                <a:cs typeface="Calibri"/>
              </a:rPr>
              <a:t>p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92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en</a:t>
            </a:r>
            <a:r>
              <a:rPr sz="1000" spc="35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l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q</a:t>
            </a:r>
            <a:r>
              <a:rPr sz="1000" spc="0" dirty="0" smtClean="0">
                <a:latin typeface="Calibri"/>
                <a:cs typeface="Calibri"/>
              </a:rPr>
              <a:t>ue</a:t>
            </a:r>
            <a:r>
              <a:rPr sz="1000" spc="51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e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31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i</a:t>
            </a:r>
            <a:r>
              <a:rPr sz="1000" spc="-4" dirty="0" smtClean="0">
                <a:latin typeface="Calibri"/>
                <a:cs typeface="Calibri"/>
              </a:rPr>
              <a:t>mp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t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v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147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cu</a:t>
            </a:r>
            <a:r>
              <a:rPr sz="1000" spc="-9" dirty="0" smtClean="0">
                <a:latin typeface="Calibri"/>
                <a:cs typeface="Calibri"/>
              </a:rPr>
              <a:t>i</a:t>
            </a:r>
            <a:r>
              <a:rPr sz="1000" spc="4" dirty="0" smtClean="0">
                <a:latin typeface="Calibri"/>
                <a:cs typeface="Calibri"/>
              </a:rPr>
              <a:t>d</a:t>
            </a:r>
            <a:r>
              <a:rPr sz="1000" spc="0" dirty="0" smtClean="0">
                <a:latin typeface="Calibri"/>
                <a:cs typeface="Calibri"/>
              </a:rPr>
              <a:t>ar</a:t>
            </a:r>
            <a:r>
              <a:rPr sz="1000" spc="95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s</a:t>
            </a:r>
            <a:r>
              <a:rPr sz="1000" spc="34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re</a:t>
            </a:r>
            <a:r>
              <a:rPr sz="1000" spc="9" dirty="0" smtClean="0">
                <a:latin typeface="Calibri"/>
                <a:cs typeface="Calibri"/>
              </a:rPr>
              <a:t>c</a:t>
            </a:r>
            <a:r>
              <a:rPr sz="1000" spc="4" dirty="0" smtClean="0">
                <a:latin typeface="Calibri"/>
                <a:cs typeface="Calibri"/>
              </a:rPr>
              <a:t>u</a:t>
            </a:r>
            <a:r>
              <a:rPr sz="1000" spc="0" dirty="0" smtClean="0">
                <a:latin typeface="Calibri"/>
                <a:cs typeface="Calibri"/>
              </a:rPr>
              <a:t>rsos</a:t>
            </a:r>
            <a:r>
              <a:rPr sz="1000" spc="10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mo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etar</a:t>
            </a:r>
            <a:r>
              <a:rPr sz="1000" spc="-4" dirty="0" smtClean="0">
                <a:latin typeface="Calibri"/>
                <a:cs typeface="Calibri"/>
              </a:rPr>
              <a:t>i</a:t>
            </a:r>
            <a:r>
              <a:rPr sz="1000" spc="0" dirty="0" smtClean="0">
                <a:latin typeface="Calibri"/>
                <a:cs typeface="Calibri"/>
              </a:rPr>
              <a:t>os</a:t>
            </a:r>
            <a:r>
              <a:rPr sz="1000" spc="14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en</a:t>
            </a:r>
            <a:r>
              <a:rPr sz="1000" spc="45" dirty="0" smtClean="0">
                <a:latin typeface="Calibri"/>
                <a:cs typeface="Calibri"/>
              </a:rPr>
              <a:t> </a:t>
            </a:r>
            <a:r>
              <a:rPr sz="1000" spc="-4" dirty="0" smtClean="0">
                <a:latin typeface="Calibri"/>
                <a:cs typeface="Calibri"/>
              </a:rPr>
              <a:t>l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26" dirty="0" smtClean="0">
                <a:latin typeface="Calibri"/>
                <a:cs typeface="Calibri"/>
              </a:rPr>
              <a:t> </a:t>
            </a:r>
            <a:r>
              <a:rPr sz="1000" spc="4" dirty="0" smtClean="0">
                <a:latin typeface="Calibri"/>
                <a:cs typeface="Calibri"/>
              </a:rPr>
              <a:t>I</a:t>
            </a:r>
            <a:r>
              <a:rPr sz="1000" spc="-4" dirty="0" smtClean="0">
                <a:latin typeface="Calibri"/>
                <a:cs typeface="Calibri"/>
              </a:rPr>
              <a:t>n</a:t>
            </a:r>
            <a:r>
              <a:rPr sz="1000" spc="4" dirty="0" smtClean="0">
                <a:latin typeface="Calibri"/>
                <a:cs typeface="Calibri"/>
              </a:rPr>
              <a:t>du</a:t>
            </a:r>
            <a:r>
              <a:rPr sz="1000" spc="-9" dirty="0" smtClean="0">
                <a:latin typeface="Calibri"/>
                <a:cs typeface="Calibri"/>
              </a:rPr>
              <a:t>s</a:t>
            </a:r>
            <a:r>
              <a:rPr sz="1000" spc="4" dirty="0" smtClean="0">
                <a:latin typeface="Calibri"/>
                <a:cs typeface="Calibri"/>
              </a:rPr>
              <a:t>tr</a:t>
            </a:r>
            <a:r>
              <a:rPr sz="1000" spc="-4" dirty="0" smtClean="0">
                <a:latin typeface="Calibri"/>
                <a:cs typeface="Calibri"/>
              </a:rPr>
              <a:t>ia</a:t>
            </a:r>
            <a:r>
              <a:rPr sz="1000" spc="0" dirty="0" smtClean="0">
                <a:latin typeface="Calibri"/>
                <a:cs typeface="Calibri"/>
              </a:rPr>
              <a:t>,</a:t>
            </a:r>
            <a:r>
              <a:rPr sz="1000" spc="125" dirty="0" smtClean="0">
                <a:latin typeface="Calibri"/>
                <a:cs typeface="Calibri"/>
              </a:rPr>
              <a:t> </a:t>
            </a:r>
            <a:r>
              <a:rPr sz="1000" spc="9" dirty="0" smtClean="0">
                <a:latin typeface="Calibri"/>
                <a:cs typeface="Calibri"/>
              </a:rPr>
              <a:t>G</a:t>
            </a:r>
            <a:r>
              <a:rPr sz="1000" spc="-4" dirty="0" smtClean="0">
                <a:latin typeface="Calibri"/>
                <a:cs typeface="Calibri"/>
              </a:rPr>
              <a:t>a</a:t>
            </a:r>
            <a:r>
              <a:rPr sz="1000" spc="0" dirty="0" smtClean="0">
                <a:latin typeface="Calibri"/>
                <a:cs typeface="Calibri"/>
              </a:rPr>
              <a:t>tes</a:t>
            </a:r>
            <a:r>
              <a:rPr sz="1000" spc="79" dirty="0" smtClean="0">
                <a:latin typeface="Calibri"/>
                <a:cs typeface="Calibri"/>
              </a:rPr>
              <a:t> </a:t>
            </a:r>
            <a:r>
              <a:rPr sz="1000" spc="5" dirty="0" smtClean="0">
                <a:latin typeface="Calibri"/>
                <a:cs typeface="Calibri"/>
              </a:rPr>
              <a:t>c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-5" dirty="0" smtClean="0">
                <a:latin typeface="Calibri"/>
                <a:cs typeface="Calibri"/>
              </a:rPr>
              <a:t>l</a:t>
            </a:r>
            <a:r>
              <a:rPr sz="1000" spc="-10" dirty="0" smtClean="0">
                <a:latin typeface="Calibri"/>
                <a:cs typeface="Calibri"/>
              </a:rPr>
              <a:t>a</a:t>
            </a:r>
            <a:r>
              <a:rPr sz="1000" spc="5" dirty="0" smtClean="0">
                <a:latin typeface="Calibri"/>
                <a:cs typeface="Calibri"/>
              </a:rPr>
              <a:t>b</a:t>
            </a:r>
            <a:r>
              <a:rPr sz="1000" spc="0" dirty="0" smtClean="0">
                <a:latin typeface="Calibri"/>
                <a:cs typeface="Calibri"/>
              </a:rPr>
              <a:t>o</a:t>
            </a:r>
            <a:r>
              <a:rPr sz="1000" spc="5" dirty="0" smtClean="0">
                <a:latin typeface="Calibri"/>
                <a:cs typeface="Calibri"/>
              </a:rPr>
              <a:t>ra </a:t>
            </a:r>
            <a:r>
              <a:rPr sz="1000" spc="0" dirty="0" smtClean="0">
                <a:latin typeface="Calibri"/>
                <a:cs typeface="Calibri"/>
              </a:rPr>
              <a:t>di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ecta</a:t>
            </a:r>
            <a:r>
              <a:rPr sz="1000" spc="4" dirty="0" smtClean="0">
                <a:latin typeface="Calibri"/>
                <a:cs typeface="Calibri"/>
              </a:rPr>
              <a:t>m</a:t>
            </a:r>
            <a:r>
              <a:rPr sz="1000" spc="0" dirty="0" smtClean="0">
                <a:latin typeface="Calibri"/>
                <a:cs typeface="Calibri"/>
              </a:rPr>
              <a:t>e</a:t>
            </a:r>
            <a:r>
              <a:rPr sz="1000" spc="4" dirty="0" smtClean="0">
                <a:latin typeface="Calibri"/>
                <a:cs typeface="Calibri"/>
              </a:rPr>
              <a:t>n</a:t>
            </a:r>
            <a:r>
              <a:rPr sz="1000" spc="0" dirty="0" smtClean="0">
                <a:latin typeface="Calibri"/>
                <a:cs typeface="Calibri"/>
              </a:rPr>
              <a:t>te</a:t>
            </a:r>
            <a:r>
              <a:rPr sz="1000" spc="174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c</a:t>
            </a:r>
            <a:r>
              <a:rPr sz="1000" spc="4" dirty="0" smtClean="0">
                <a:latin typeface="Calibri"/>
                <a:cs typeface="Calibri"/>
              </a:rPr>
              <a:t>o</a:t>
            </a:r>
            <a:r>
              <a:rPr sz="1000" spc="0" dirty="0" smtClean="0">
                <a:latin typeface="Calibri"/>
                <a:cs typeface="Calibri"/>
              </a:rPr>
              <a:t>n</a:t>
            </a:r>
            <a:r>
              <a:rPr sz="1000" spc="4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usted</a:t>
            </a:r>
            <a:r>
              <a:rPr sz="1000" spc="78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para</a:t>
            </a:r>
            <a:r>
              <a:rPr sz="1000" spc="59" dirty="0" smtClean="0">
                <a:latin typeface="Calibri"/>
                <a:cs typeface="Calibri"/>
              </a:rPr>
              <a:t> </a:t>
            </a:r>
            <a:r>
              <a:rPr sz="1000" spc="0" dirty="0" smtClean="0">
                <a:latin typeface="Calibri"/>
                <a:cs typeface="Calibri"/>
              </a:rPr>
              <a:t>log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a</a:t>
            </a:r>
            <a:r>
              <a:rPr sz="1000" spc="4" dirty="0" smtClean="0">
                <a:latin typeface="Calibri"/>
                <a:cs typeface="Calibri"/>
              </a:rPr>
              <a:t>r</a:t>
            </a:r>
            <a:r>
              <a:rPr sz="1000" spc="0" dirty="0" smtClean="0">
                <a:latin typeface="Calibri"/>
                <a:cs typeface="Calibri"/>
              </a:rPr>
              <a:t>lo.</a:t>
            </a:r>
            <a:r>
              <a:rPr sz="1000" spc="107" dirty="0" smtClean="0">
                <a:latin typeface="Calibri"/>
                <a:cs typeface="Calibri"/>
              </a:rPr>
              <a:t> </a:t>
            </a:r>
            <a:r>
              <a:rPr sz="1000" b="1" spc="0" dirty="0" smtClean="0">
                <a:latin typeface="Calibri"/>
                <a:cs typeface="Calibri"/>
              </a:rPr>
              <a:t>“</a:t>
            </a:r>
            <a:r>
              <a:rPr sz="1000" b="1" spc="4" dirty="0" smtClean="0">
                <a:latin typeface="Calibri"/>
                <a:cs typeface="Calibri"/>
              </a:rPr>
              <a:t>L</a:t>
            </a:r>
            <a:r>
              <a:rPr sz="1000" b="1" spc="0" dirty="0" smtClean="0">
                <a:latin typeface="Calibri"/>
                <a:cs typeface="Calibri"/>
              </a:rPr>
              <a:t>o</a:t>
            </a:r>
            <a:r>
              <a:rPr sz="1000" b="1" spc="46" dirty="0" smtClean="0">
                <a:latin typeface="Calibri"/>
                <a:cs typeface="Calibri"/>
              </a:rPr>
              <a:t> </a:t>
            </a:r>
            <a:r>
              <a:rPr sz="1000" b="1" spc="0" dirty="0" smtClean="0">
                <a:latin typeface="Calibri"/>
                <a:cs typeface="Calibri"/>
              </a:rPr>
              <a:t>barato</a:t>
            </a:r>
            <a:r>
              <a:rPr sz="1000" b="1" spc="87" dirty="0" smtClean="0">
                <a:latin typeface="Calibri"/>
                <a:cs typeface="Calibri"/>
              </a:rPr>
              <a:t> </a:t>
            </a:r>
            <a:r>
              <a:rPr sz="1000" b="1" spc="0" dirty="0" smtClean="0">
                <a:latin typeface="Calibri"/>
                <a:cs typeface="Calibri"/>
              </a:rPr>
              <a:t>sale</a:t>
            </a:r>
            <a:r>
              <a:rPr sz="1000" b="1" spc="59" dirty="0" smtClean="0">
                <a:latin typeface="Calibri"/>
                <a:cs typeface="Calibri"/>
              </a:rPr>
              <a:t> </a:t>
            </a:r>
            <a:r>
              <a:rPr sz="1000" b="1" spc="5" dirty="0" smtClean="0">
                <a:latin typeface="Calibri"/>
                <a:cs typeface="Calibri"/>
              </a:rPr>
              <a:t>c</a:t>
            </a:r>
            <a:r>
              <a:rPr sz="1000" b="1" spc="0" dirty="0" smtClean="0">
                <a:latin typeface="Calibri"/>
                <a:cs typeface="Calibri"/>
              </a:rPr>
              <a:t>ar</a:t>
            </a:r>
            <a:r>
              <a:rPr sz="1000" b="1" spc="5" dirty="0" smtClean="0">
                <a:latin typeface="Calibri"/>
                <a:cs typeface="Calibri"/>
              </a:rPr>
              <a:t>o</a:t>
            </a:r>
            <a:r>
              <a:rPr sz="1000" b="1" spc="-5" dirty="0" smtClean="0">
                <a:latin typeface="Calibri"/>
                <a:cs typeface="Calibri"/>
              </a:rPr>
              <a:t>…</a:t>
            </a:r>
            <a:r>
              <a:rPr sz="1000" b="1" spc="0" dirty="0" smtClean="0">
                <a:latin typeface="Calibri"/>
                <a:cs typeface="Calibri"/>
              </a:rPr>
              <a:t>”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1918208" y="9507428"/>
            <a:ext cx="3938617" cy="2297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641" indent="-726941">
              <a:lnSpc>
                <a:spcPts val="860"/>
              </a:lnSpc>
              <a:spcBef>
                <a:spcPts val="63"/>
              </a:spcBef>
            </a:pPr>
            <a:r>
              <a:rPr sz="750" spc="0" dirty="0" smtClean="0">
                <a:latin typeface="Arial"/>
                <a:cs typeface="Arial"/>
              </a:rPr>
              <a:t>Ga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es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M</a:t>
            </a:r>
            <a:r>
              <a:rPr sz="750" spc="9" dirty="0" smtClean="0">
                <a:latin typeface="Arial"/>
                <a:cs typeface="Arial"/>
              </a:rPr>
              <a:t>é</a:t>
            </a:r>
            <a:r>
              <a:rPr sz="750" spc="-4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S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9" dirty="0" smtClean="0">
                <a:latin typeface="Arial"/>
                <a:cs typeface="Arial"/>
              </a:rPr>
              <a:t>V</a:t>
            </a:r>
            <a:r>
              <a:rPr sz="750" spc="0" dirty="0" smtClean="0">
                <a:latin typeface="Arial"/>
                <a:cs typeface="Arial"/>
              </a:rPr>
              <a:t>.,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9" dirty="0" smtClean="0">
                <a:latin typeface="Arial"/>
                <a:cs typeface="Arial"/>
              </a:rPr>
              <a:t>d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de Gal</a:t>
            </a:r>
            <a:r>
              <a:rPr sz="750" spc="-4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na #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racc.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I</a:t>
            </a:r>
            <a:r>
              <a:rPr sz="750" spc="0" dirty="0" smtClean="0">
                <a:latin typeface="Arial"/>
                <a:cs typeface="Arial"/>
              </a:rPr>
              <a:t>nd. La Loma,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4" dirty="0" smtClean="0">
                <a:latin typeface="Arial"/>
                <a:cs typeface="Arial"/>
              </a:rPr>
              <a:t>l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ne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-4" dirty="0" smtClean="0">
                <a:latin typeface="Arial"/>
                <a:cs typeface="Arial"/>
              </a:rPr>
              <a:t>n</a:t>
            </a:r>
            <a:r>
              <a:rPr sz="750" spc="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la,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E</a:t>
            </a:r>
            <a:r>
              <a:rPr sz="750" spc="0" dirty="0" smtClean="0">
                <a:latin typeface="Arial"/>
                <a:cs typeface="Arial"/>
              </a:rPr>
              <a:t>do. de Mé</a:t>
            </a:r>
            <a:r>
              <a:rPr sz="750" spc="-9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</a:t>
            </a:r>
            <a:r>
              <a:rPr sz="750" spc="-4" dirty="0" smtClean="0">
                <a:latin typeface="Arial"/>
                <a:cs typeface="Arial"/>
              </a:rPr>
              <a:t>4</a:t>
            </a:r>
            <a:r>
              <a:rPr sz="750" spc="0" dirty="0" smtClean="0">
                <a:latin typeface="Arial"/>
                <a:cs typeface="Arial"/>
              </a:rPr>
              <a:t>060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el.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5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2</a:t>
            </a:r>
            <a:r>
              <a:rPr sz="750" spc="0" dirty="0" smtClean="0">
                <a:latin typeface="Arial"/>
                <a:cs typeface="Arial"/>
              </a:rPr>
              <a:t>7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0</a:t>
            </a:r>
            <a:r>
              <a:rPr sz="750" spc="0" dirty="0" smtClean="0">
                <a:latin typeface="Arial"/>
                <a:cs typeface="Arial"/>
              </a:rPr>
              <a:t>0,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ax: 53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9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3 27 01</a:t>
            </a:r>
            <a:endParaRPr sz="75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1012317" y="7438199"/>
            <a:ext cx="125044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20">
              <a:lnSpc>
                <a:spcPct val="95825"/>
              </a:lnSpc>
              <a:spcBef>
                <a:spcPts val="50"/>
              </a:spcBef>
            </a:pPr>
            <a:r>
              <a:rPr sz="800" b="1" spc="-4" dirty="0" smtClean="0">
                <a:latin typeface="Arial"/>
                <a:cs typeface="Arial"/>
              </a:rPr>
              <a:t>M</a:t>
            </a:r>
            <a:r>
              <a:rPr sz="800" b="1" spc="0" dirty="0" smtClean="0">
                <a:latin typeface="Arial"/>
                <a:cs typeface="Arial"/>
              </a:rPr>
              <a:t>ON</a:t>
            </a:r>
            <a:r>
              <a:rPr sz="800" b="1" spc="-12" dirty="0" smtClean="0">
                <a:latin typeface="Arial"/>
                <a:cs typeface="Arial"/>
              </a:rPr>
              <a:t>T</a:t>
            </a:r>
            <a:r>
              <a:rPr sz="800" b="1" spc="0" dirty="0" smtClean="0">
                <a:latin typeface="Arial"/>
                <a:cs typeface="Arial"/>
              </a:rPr>
              <a:t>O</a:t>
            </a:r>
            <a:r>
              <a:rPr sz="800" b="1" spc="29" dirty="0" smtClean="0">
                <a:latin typeface="Arial"/>
                <a:cs typeface="Arial"/>
              </a:rPr>
              <a:t> </a:t>
            </a:r>
            <a:r>
              <a:rPr sz="800" b="1" spc="-14" dirty="0" smtClean="0">
                <a:latin typeface="Arial"/>
                <a:cs typeface="Arial"/>
              </a:rPr>
              <a:t>T</a:t>
            </a:r>
            <a:r>
              <a:rPr sz="800" b="1" spc="0" dirty="0" smtClean="0">
                <a:latin typeface="Arial"/>
                <a:cs typeface="Arial"/>
              </a:rPr>
              <a:t>O</a:t>
            </a:r>
            <a:r>
              <a:rPr sz="800" b="1" spc="-14" dirty="0" smtClean="0">
                <a:latin typeface="Arial"/>
                <a:cs typeface="Arial"/>
              </a:rPr>
              <a:t>T</a:t>
            </a:r>
            <a:r>
              <a:rPr sz="800" b="1" spc="-29" dirty="0" smtClean="0">
                <a:latin typeface="Arial"/>
                <a:cs typeface="Arial"/>
              </a:rPr>
              <a:t>A</a:t>
            </a:r>
            <a:r>
              <a:rPr sz="800" b="1" spc="0" dirty="0" smtClean="0">
                <a:latin typeface="Arial"/>
                <a:cs typeface="Arial"/>
              </a:rPr>
              <a:t>L</a:t>
            </a:r>
            <a:endParaRPr sz="8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2262759" y="7438199"/>
            <a:ext cx="372554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293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26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5,0</a:t>
            </a:r>
            <a:r>
              <a:rPr sz="750" b="1" spc="-4" dirty="0" smtClean="0">
                <a:latin typeface="Arial"/>
                <a:cs typeface="Arial"/>
              </a:rPr>
              <a:t>8</a:t>
            </a:r>
            <a:r>
              <a:rPr sz="750" b="1" spc="0" dirty="0" smtClean="0"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2635313" y="7438199"/>
            <a:ext cx="422973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595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7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2</a:t>
            </a:r>
            <a:r>
              <a:rPr sz="750" b="1" spc="-4" dirty="0" smtClean="0">
                <a:latin typeface="Arial"/>
                <a:cs typeface="Arial"/>
              </a:rPr>
              <a:t>3</a:t>
            </a:r>
            <a:r>
              <a:rPr sz="750" b="1" spc="4" dirty="0" smtClean="0">
                <a:latin typeface="Arial"/>
                <a:cs typeface="Arial"/>
              </a:rPr>
              <a:t>,</a:t>
            </a:r>
            <a:r>
              <a:rPr sz="750" b="1" spc="-4" dirty="0" smtClean="0">
                <a:latin typeface="Arial"/>
                <a:cs typeface="Arial"/>
              </a:rPr>
              <a:t>3</a:t>
            </a:r>
            <a:r>
              <a:rPr sz="750" b="1" spc="0" dirty="0" smtClean="0">
                <a:latin typeface="Arial"/>
                <a:cs typeface="Arial"/>
              </a:rPr>
              <a:t>06</a:t>
            </a:r>
            <a:endParaRPr sz="75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058287" y="7438199"/>
            <a:ext cx="427862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297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1</a:t>
            </a:r>
            <a:r>
              <a:rPr sz="750" b="1" spc="-4" dirty="0" smtClean="0">
                <a:latin typeface="Arial"/>
                <a:cs typeface="Arial"/>
              </a:rPr>
              <a:t>2</a:t>
            </a:r>
            <a:r>
              <a:rPr sz="750" b="1" spc="4" dirty="0" smtClean="0">
                <a:latin typeface="Arial"/>
                <a:cs typeface="Arial"/>
              </a:rPr>
              <a:t>,</a:t>
            </a:r>
            <a:r>
              <a:rPr sz="750" b="1" spc="-4" dirty="0" smtClean="0">
                <a:latin typeface="Arial"/>
                <a:cs typeface="Arial"/>
              </a:rPr>
              <a:t>7</a:t>
            </a:r>
            <a:r>
              <a:rPr sz="750" b="1" spc="0" dirty="0" smtClean="0">
                <a:latin typeface="Arial"/>
                <a:cs typeface="Arial"/>
              </a:rPr>
              <a:t>69</a:t>
            </a:r>
            <a:endParaRPr sz="75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486149" y="7438199"/>
            <a:ext cx="42748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913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13,5</a:t>
            </a:r>
            <a:r>
              <a:rPr sz="750" b="1" spc="-4" dirty="0" smtClean="0">
                <a:latin typeface="Arial"/>
                <a:cs typeface="Arial"/>
              </a:rPr>
              <a:t>0</a:t>
            </a:r>
            <a:r>
              <a:rPr sz="750" b="1" spc="0" dirty="0" smtClean="0">
                <a:latin typeface="Arial"/>
                <a:cs typeface="Arial"/>
              </a:rPr>
              <a:t>9</a:t>
            </a:r>
            <a:endParaRPr sz="75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913631" y="7438199"/>
            <a:ext cx="427482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918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21,6</a:t>
            </a:r>
            <a:r>
              <a:rPr sz="750" b="1" spc="-4" dirty="0" smtClean="0">
                <a:latin typeface="Arial"/>
                <a:cs typeface="Arial"/>
              </a:rPr>
              <a:t>0</a:t>
            </a:r>
            <a:r>
              <a:rPr sz="750" b="1" spc="0" dirty="0" smtClean="0">
                <a:latin typeface="Arial"/>
                <a:cs typeface="Arial"/>
              </a:rPr>
              <a:t>5</a:t>
            </a:r>
            <a:endParaRPr sz="75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4341114" y="7438199"/>
            <a:ext cx="42748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923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19,4</a:t>
            </a:r>
            <a:r>
              <a:rPr sz="750" b="1" spc="-4" dirty="0" smtClean="0">
                <a:latin typeface="Arial"/>
                <a:cs typeface="Arial"/>
              </a:rPr>
              <a:t>8</a:t>
            </a:r>
            <a:r>
              <a:rPr sz="750" b="1" spc="0" dirty="0" smtClean="0">
                <a:latin typeface="Arial"/>
                <a:cs typeface="Arial"/>
              </a:rPr>
              <a:t>9</a:t>
            </a:r>
            <a:endParaRPr sz="75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4768595" y="7438199"/>
            <a:ext cx="427799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929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54,3</a:t>
            </a:r>
            <a:r>
              <a:rPr sz="750" b="1" spc="-4" dirty="0" smtClean="0">
                <a:latin typeface="Arial"/>
                <a:cs typeface="Arial"/>
              </a:rPr>
              <a:t>0</a:t>
            </a:r>
            <a:r>
              <a:rPr sz="750" b="1" spc="0" dirty="0" smtClean="0"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5196395" y="7438199"/>
            <a:ext cx="42748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616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14" dirty="0" smtClean="0">
                <a:latin typeface="Arial"/>
                <a:cs typeface="Arial"/>
              </a:rPr>
              <a:t> </a:t>
            </a:r>
            <a:r>
              <a:rPr sz="750" b="1" spc="-4" dirty="0" smtClean="0">
                <a:latin typeface="Arial"/>
                <a:cs typeface="Arial"/>
              </a:rPr>
              <a:t>1</a:t>
            </a:r>
            <a:r>
              <a:rPr sz="750" b="1" spc="0" dirty="0" smtClean="0">
                <a:latin typeface="Arial"/>
                <a:cs typeface="Arial"/>
              </a:rPr>
              <a:t>8,639</a:t>
            </a:r>
            <a:endParaRPr sz="75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5623877" y="7438199"/>
            <a:ext cx="427482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614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14" dirty="0" smtClean="0">
                <a:latin typeface="Arial"/>
                <a:cs typeface="Arial"/>
              </a:rPr>
              <a:t> </a:t>
            </a:r>
            <a:r>
              <a:rPr sz="750" b="1" spc="-4" dirty="0" smtClean="0">
                <a:latin typeface="Arial"/>
                <a:cs typeface="Arial"/>
              </a:rPr>
              <a:t>1</a:t>
            </a:r>
            <a:r>
              <a:rPr sz="750" b="1" spc="0" dirty="0" smtClean="0">
                <a:latin typeface="Arial"/>
                <a:cs typeface="Arial"/>
              </a:rPr>
              <a:t>2,145</a:t>
            </a:r>
            <a:endParaRPr sz="75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6051359" y="7438199"/>
            <a:ext cx="42748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381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09" dirty="0" smtClean="0">
                <a:latin typeface="Arial"/>
                <a:cs typeface="Arial"/>
              </a:rPr>
              <a:t> </a:t>
            </a:r>
            <a:r>
              <a:rPr sz="750" b="1" spc="-4" dirty="0" smtClean="0">
                <a:latin typeface="Arial"/>
                <a:cs typeface="Arial"/>
              </a:rPr>
              <a:t>1</a:t>
            </a:r>
            <a:r>
              <a:rPr sz="750" b="1" spc="0" dirty="0" smtClean="0">
                <a:latin typeface="Arial"/>
                <a:cs typeface="Arial"/>
              </a:rPr>
              <a:t>7,632</a:t>
            </a:r>
            <a:endParaRPr sz="75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6478841" y="7438199"/>
            <a:ext cx="423354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387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69" dirty="0" smtClean="0">
                <a:latin typeface="Arial"/>
                <a:cs typeface="Arial"/>
              </a:rPr>
              <a:t> </a:t>
            </a:r>
            <a:r>
              <a:rPr sz="750" b="1" spc="0" dirty="0" smtClean="0">
                <a:latin typeface="Arial"/>
                <a:cs typeface="Arial"/>
              </a:rPr>
              <a:t>22,3</a:t>
            </a:r>
            <a:r>
              <a:rPr sz="750" b="1" spc="-4" dirty="0" smtClean="0">
                <a:latin typeface="Arial"/>
                <a:cs typeface="Arial"/>
              </a:rPr>
              <a:t>0</a:t>
            </a:r>
            <a:r>
              <a:rPr sz="750" b="1" spc="0" dirty="0" smtClean="0">
                <a:latin typeface="Arial"/>
                <a:cs typeface="Arial"/>
              </a:rPr>
              <a:t>4</a:t>
            </a:r>
            <a:endParaRPr sz="75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6902196" y="7438199"/>
            <a:ext cx="478091" cy="1334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1944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$</a:t>
            </a:r>
            <a:r>
              <a:rPr sz="750" b="1" spc="149" dirty="0" smtClean="0">
                <a:latin typeface="Arial"/>
                <a:cs typeface="Arial"/>
              </a:rPr>
              <a:t> </a:t>
            </a:r>
            <a:r>
              <a:rPr sz="750" b="1" spc="-4" dirty="0" smtClean="0">
                <a:latin typeface="Arial"/>
                <a:cs typeface="Arial"/>
              </a:rPr>
              <a:t>2</a:t>
            </a:r>
            <a:r>
              <a:rPr sz="750" b="1" spc="0" dirty="0" smtClean="0">
                <a:latin typeface="Arial"/>
                <a:cs typeface="Arial"/>
              </a:rPr>
              <a:t>71,906</a:t>
            </a:r>
            <a:endParaRPr sz="75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012317" y="7571613"/>
            <a:ext cx="1622996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20">
              <a:lnSpc>
                <a:spcPct val="95825"/>
              </a:lnSpc>
              <a:spcBef>
                <a:spcPts val="50"/>
              </a:spcBef>
            </a:pPr>
            <a:r>
              <a:rPr sz="800" b="1" spc="0" dirty="0" smtClean="0">
                <a:latin typeface="Arial"/>
                <a:cs typeface="Arial"/>
              </a:rPr>
              <a:t>#</a:t>
            </a:r>
            <a:r>
              <a:rPr sz="800" b="1" spc="7" dirty="0" smtClean="0">
                <a:latin typeface="Arial"/>
                <a:cs typeface="Arial"/>
              </a:rPr>
              <a:t> </a:t>
            </a:r>
            <a:r>
              <a:rPr sz="800" b="1" spc="0" dirty="0" smtClean="0">
                <a:latin typeface="Arial"/>
                <a:cs typeface="Arial"/>
              </a:rPr>
              <a:t>V</a:t>
            </a:r>
            <a:r>
              <a:rPr sz="800" b="1" spc="-4" dirty="0" smtClean="0">
                <a:latin typeface="Arial"/>
                <a:cs typeface="Arial"/>
              </a:rPr>
              <a:t>EC</a:t>
            </a:r>
            <a:r>
              <a:rPr sz="800" b="1" spc="0" dirty="0" smtClean="0">
                <a:latin typeface="Arial"/>
                <a:cs typeface="Arial"/>
              </a:rPr>
              <a:t>ES</a:t>
            </a:r>
            <a:r>
              <a:rPr sz="800" b="1" spc="23" dirty="0" smtClean="0">
                <a:latin typeface="Arial"/>
                <a:cs typeface="Arial"/>
              </a:rPr>
              <a:t> </a:t>
            </a:r>
            <a:r>
              <a:rPr sz="800" b="1" spc="0" dirty="0" smtClean="0">
                <a:latin typeface="Arial"/>
                <a:cs typeface="Arial"/>
              </a:rPr>
              <a:t>M</a:t>
            </a:r>
            <a:r>
              <a:rPr sz="800" b="1" spc="-4" dirty="0" smtClean="0">
                <a:latin typeface="Arial"/>
                <a:cs typeface="Arial"/>
              </a:rPr>
              <a:t>Á</a:t>
            </a:r>
            <a:r>
              <a:rPr sz="800" b="1" spc="0" dirty="0" smtClean="0">
                <a:latin typeface="Arial"/>
                <a:cs typeface="Arial"/>
              </a:rPr>
              <a:t>S</a:t>
            </a:r>
            <a:r>
              <a:rPr sz="800" b="1" spc="20" dirty="0" smtClean="0">
                <a:latin typeface="Arial"/>
                <a:cs typeface="Arial"/>
              </a:rPr>
              <a:t> </a:t>
            </a:r>
            <a:r>
              <a:rPr sz="800" b="1" spc="-4" dirty="0" smtClean="0">
                <a:latin typeface="Arial"/>
                <a:cs typeface="Arial"/>
              </a:rPr>
              <a:t>C</a:t>
            </a:r>
            <a:r>
              <a:rPr sz="800" b="1" spc="-25" dirty="0" smtClean="0">
                <a:latin typeface="Arial"/>
                <a:cs typeface="Arial"/>
              </a:rPr>
              <a:t>A</a:t>
            </a:r>
            <a:r>
              <a:rPr sz="800" b="1" spc="0" dirty="0" smtClean="0">
                <a:latin typeface="Arial"/>
                <a:cs typeface="Arial"/>
              </a:rPr>
              <a:t>RO</a:t>
            </a:r>
            <a:r>
              <a:rPr sz="800" b="1" spc="21" dirty="0" smtClean="0">
                <a:latin typeface="Arial"/>
                <a:cs typeface="Arial"/>
              </a:rPr>
              <a:t> </a:t>
            </a:r>
            <a:r>
              <a:rPr sz="800" b="1" spc="-4" dirty="0" smtClean="0">
                <a:latin typeface="Arial"/>
                <a:cs typeface="Arial"/>
              </a:rPr>
              <a:t>Q</a:t>
            </a:r>
            <a:r>
              <a:rPr sz="800" b="1" spc="0" dirty="0" smtClean="0">
                <a:latin typeface="Arial"/>
                <a:cs typeface="Arial"/>
              </a:rPr>
              <a:t>UE</a:t>
            </a:r>
            <a:r>
              <a:rPr sz="800" b="1" spc="14" dirty="0" smtClean="0">
                <a:latin typeface="Arial"/>
                <a:cs typeface="Arial"/>
              </a:rPr>
              <a:t> </a:t>
            </a:r>
            <a:r>
              <a:rPr sz="800" b="1" spc="-4" dirty="0" smtClean="0">
                <a:latin typeface="Arial"/>
                <a:cs typeface="Arial"/>
              </a:rPr>
              <a:t>G</a:t>
            </a:r>
            <a:r>
              <a:rPr sz="800" b="1" spc="-29" dirty="0" smtClean="0">
                <a:latin typeface="Arial"/>
                <a:cs typeface="Arial"/>
              </a:rPr>
              <a:t>A</a:t>
            </a:r>
            <a:r>
              <a:rPr sz="800" b="1" spc="-14" dirty="0" smtClean="0">
                <a:latin typeface="Arial"/>
                <a:cs typeface="Arial"/>
              </a:rPr>
              <a:t>T</a:t>
            </a:r>
            <a:r>
              <a:rPr sz="800" b="1" spc="-4" dirty="0" smtClean="0">
                <a:latin typeface="Arial"/>
                <a:cs typeface="Arial"/>
              </a:rPr>
              <a:t>E</a:t>
            </a:r>
            <a:r>
              <a:rPr sz="800" b="1" spc="0" dirty="0" smtClean="0">
                <a:latin typeface="Arial"/>
                <a:cs typeface="Arial"/>
              </a:rPr>
              <a:t>S</a:t>
            </a:r>
            <a:endParaRPr sz="8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2635313" y="7571613"/>
            <a:ext cx="422973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5067" marR="143330" algn="ctr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4.6</a:t>
            </a:r>
            <a:endParaRPr sz="75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3058287" y="7571613"/>
            <a:ext cx="42786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8039" marR="145338" algn="ctr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2</a:t>
            </a:r>
            <a:r>
              <a:rPr sz="750" b="1" spc="4" dirty="0" smtClean="0">
                <a:latin typeface="Arial"/>
                <a:cs typeface="Arial"/>
              </a:rPr>
              <a:t>.</a:t>
            </a:r>
            <a:r>
              <a:rPr sz="750" b="1" spc="0" dirty="0" smtClean="0">
                <a:latin typeface="Arial"/>
                <a:cs typeface="Arial"/>
              </a:rPr>
              <a:t>5</a:t>
            </a:r>
            <a:endParaRPr sz="75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3486149" y="7571613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656" marR="145340" algn="ctr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2</a:t>
            </a:r>
            <a:r>
              <a:rPr sz="750" b="1" spc="4" dirty="0" smtClean="0">
                <a:latin typeface="Arial"/>
                <a:cs typeface="Arial"/>
              </a:rPr>
              <a:t>.</a:t>
            </a:r>
            <a:r>
              <a:rPr sz="750" b="1" spc="0" dirty="0" smtClean="0">
                <a:latin typeface="Arial"/>
                <a:cs typeface="Arial"/>
              </a:rPr>
              <a:t>7</a:t>
            </a:r>
            <a:endParaRPr sz="7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3913631" y="7571613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653" marR="145344" algn="ctr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4</a:t>
            </a:r>
            <a:r>
              <a:rPr sz="750" b="1" spc="4" dirty="0" smtClean="0">
                <a:latin typeface="Arial"/>
                <a:cs typeface="Arial"/>
              </a:rPr>
              <a:t>.</a:t>
            </a:r>
            <a:r>
              <a:rPr sz="750" b="1" spc="0" dirty="0" smtClean="0">
                <a:latin typeface="Arial"/>
                <a:cs typeface="Arial"/>
              </a:rPr>
              <a:t>3</a:t>
            </a:r>
            <a:endParaRPr sz="75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4341114" y="7571613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650" marR="145256" algn="ctr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3.8</a:t>
            </a:r>
            <a:endParaRPr sz="7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768595" y="7571613"/>
            <a:ext cx="427799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5691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1</a:t>
            </a:r>
            <a:r>
              <a:rPr sz="750" b="1" spc="0" dirty="0" smtClean="0">
                <a:latin typeface="Arial"/>
                <a:cs typeface="Arial"/>
              </a:rPr>
              <a:t>0.7</a:t>
            </a:r>
            <a:endParaRPr sz="75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196395" y="7571613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285" marR="145596" algn="ctr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3.7</a:t>
            </a:r>
            <a:endParaRPr sz="75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623877" y="7571613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299" marR="145607" algn="ctr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2.4</a:t>
            </a:r>
            <a:endParaRPr sz="75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6051359" y="7571613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288" marR="145594" algn="ctr">
              <a:lnSpc>
                <a:spcPct val="95825"/>
              </a:lnSpc>
              <a:spcBef>
                <a:spcPts val="110"/>
              </a:spcBef>
            </a:pPr>
            <a:r>
              <a:rPr sz="750" b="1" spc="0" dirty="0" smtClean="0">
                <a:latin typeface="Arial"/>
                <a:cs typeface="Arial"/>
              </a:rPr>
              <a:t>3.5</a:t>
            </a:r>
            <a:endParaRPr sz="75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6478841" y="7571613"/>
            <a:ext cx="423354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5776" marR="143093" algn="ctr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4</a:t>
            </a:r>
            <a:r>
              <a:rPr sz="750" b="1" spc="4" dirty="0" smtClean="0">
                <a:latin typeface="Arial"/>
                <a:cs typeface="Arial"/>
              </a:rPr>
              <a:t>.</a:t>
            </a:r>
            <a:r>
              <a:rPr sz="750" b="1" spc="0" dirty="0" smtClean="0">
                <a:latin typeface="Arial"/>
                <a:cs typeface="Arial"/>
              </a:rPr>
              <a:t>4</a:t>
            </a:r>
            <a:endParaRPr sz="75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6902196" y="7571613"/>
            <a:ext cx="47809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0820">
              <a:lnSpc>
                <a:spcPct val="95825"/>
              </a:lnSpc>
              <a:spcBef>
                <a:spcPts val="110"/>
              </a:spcBef>
            </a:pPr>
            <a:r>
              <a:rPr sz="750" b="1" spc="-4" dirty="0" smtClean="0">
                <a:latin typeface="Arial"/>
                <a:cs typeface="Arial"/>
              </a:rPr>
              <a:t>5</a:t>
            </a:r>
            <a:r>
              <a:rPr sz="750" b="1" spc="0" dirty="0" smtClean="0">
                <a:latin typeface="Arial"/>
                <a:cs typeface="Arial"/>
              </a:rPr>
              <a:t>3.5</a:t>
            </a:r>
            <a:endParaRPr sz="75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1012317" y="6944487"/>
            <a:ext cx="125044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048">
              <a:lnSpc>
                <a:spcPts val="620"/>
              </a:lnSpc>
              <a:spcBef>
                <a:spcPts val="31"/>
              </a:spcBef>
            </a:pPr>
            <a:r>
              <a:rPr sz="550" b="1" spc="4" dirty="0" smtClean="0">
                <a:latin typeface="Arial"/>
                <a:cs typeface="Arial"/>
              </a:rPr>
              <a:t>H</a:t>
            </a:r>
            <a:r>
              <a:rPr sz="550" b="1" spc="0" dirty="0" smtClean="0">
                <a:latin typeface="Arial"/>
                <a:cs typeface="Arial"/>
              </a:rPr>
              <a:t>OR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S</a:t>
            </a:r>
            <a:r>
              <a:rPr sz="550" b="1" spc="15" dirty="0" smtClean="0">
                <a:latin typeface="Arial"/>
                <a:cs typeface="Arial"/>
              </a:rPr>
              <a:t> 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QUE</a:t>
            </a:r>
            <a:r>
              <a:rPr sz="550" b="1" spc="1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E</a:t>
            </a:r>
            <a:r>
              <a:rPr sz="550" b="1" spc="-4" dirty="0" smtClean="0">
                <a:latin typeface="Arial"/>
                <a:cs typeface="Arial"/>
              </a:rPr>
              <a:t>S</a:t>
            </a:r>
            <a:r>
              <a:rPr sz="550" b="1" spc="8" dirty="0" smtClean="0">
                <a:latin typeface="Arial"/>
                <a:cs typeface="Arial"/>
              </a:rPr>
              <a:t>T</a:t>
            </a:r>
            <a:r>
              <a:rPr sz="550" b="1" spc="0" dirty="0" smtClean="0">
                <a:latin typeface="Arial"/>
                <a:cs typeface="Arial"/>
              </a:rPr>
              <a:t>Á</a:t>
            </a:r>
            <a:r>
              <a:rPr sz="550" b="1" spc="-1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DE</a:t>
            </a:r>
            <a:r>
              <a:rPr sz="550" b="1" spc="9" dirty="0" smtClean="0">
                <a:latin typeface="Arial"/>
                <a:cs typeface="Arial"/>
              </a:rPr>
              <a:t>T</a:t>
            </a:r>
            <a:r>
              <a:rPr sz="550" b="1" spc="-4" dirty="0" smtClean="0">
                <a:latin typeface="Arial"/>
                <a:cs typeface="Arial"/>
              </a:rPr>
              <a:t>E</a:t>
            </a:r>
            <a:r>
              <a:rPr sz="550" b="1" spc="0" dirty="0" smtClean="0">
                <a:latin typeface="Arial"/>
                <a:cs typeface="Arial"/>
              </a:rPr>
              <a:t>NIDA</a:t>
            </a:r>
            <a:endParaRPr sz="550">
              <a:latin typeface="Arial"/>
              <a:cs typeface="Arial"/>
            </a:endParaRPr>
          </a:p>
          <a:p>
            <a:pPr marL="11048">
              <a:lnSpc>
                <a:spcPct val="95825"/>
              </a:lnSpc>
              <a:spcBef>
                <a:spcPts val="49"/>
              </a:spcBef>
            </a:pPr>
            <a:r>
              <a:rPr sz="550" b="1" spc="12" dirty="0" smtClean="0">
                <a:latin typeface="Arial"/>
                <a:cs typeface="Arial"/>
              </a:rPr>
              <a:t>M</a:t>
            </a:r>
            <a:r>
              <a:rPr sz="550" b="1" spc="-16" dirty="0" smtClean="0">
                <a:latin typeface="Arial"/>
                <a:cs typeface="Arial"/>
              </a:rPr>
              <a:t>A</a:t>
            </a:r>
            <a:r>
              <a:rPr sz="550" b="1" spc="4" dirty="0" smtClean="0">
                <a:latin typeface="Arial"/>
                <a:cs typeface="Arial"/>
              </a:rPr>
              <a:t>Q</a:t>
            </a:r>
            <a:r>
              <a:rPr sz="550" b="1" spc="0" dirty="0" smtClean="0">
                <a:latin typeface="Arial"/>
                <a:cs typeface="Arial"/>
              </a:rPr>
              <a:t>UINA</a:t>
            </a:r>
            <a:r>
              <a:rPr sz="550" b="1" spc="8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P/C</a:t>
            </a:r>
            <a:r>
              <a:rPr sz="550" b="1" spc="-16" dirty="0" smtClean="0">
                <a:latin typeface="Arial"/>
                <a:cs typeface="Arial"/>
              </a:rPr>
              <a:t>A</a:t>
            </a:r>
            <a:r>
              <a:rPr sz="550" b="1" spc="12" dirty="0" smtClean="0">
                <a:latin typeface="Arial"/>
                <a:cs typeface="Arial"/>
              </a:rPr>
              <a:t>M</a:t>
            </a:r>
            <a:r>
              <a:rPr sz="550" b="1" spc="0" dirty="0" smtClean="0">
                <a:latin typeface="Arial"/>
                <a:cs typeface="Arial"/>
              </a:rPr>
              <a:t>BIO</a:t>
            </a:r>
            <a:r>
              <a:rPr sz="550" b="1" spc="29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DE</a:t>
            </a:r>
            <a:r>
              <a:rPr sz="550" b="1" spc="4" dirty="0" smtClean="0">
                <a:latin typeface="Arial"/>
                <a:cs typeface="Arial"/>
              </a:rPr>
              <a:t> B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NDA</a:t>
            </a:r>
            <a:endParaRPr sz="55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262759" y="6944487"/>
            <a:ext cx="372363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5356" marR="148687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2635122" y="6944487"/>
            <a:ext cx="423164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364" marR="150674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.6</a:t>
            </a:r>
            <a:endParaRPr sz="55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3058287" y="6944487"/>
            <a:ext cx="42786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366" marR="15240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.5</a:t>
            </a:r>
            <a:endParaRPr sz="55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3486149" y="6944487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79" marR="15261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.7</a:t>
            </a:r>
            <a:endParaRPr sz="55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913631" y="6944487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50" marR="152441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.3</a:t>
            </a:r>
            <a:endParaRPr sz="55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341114" y="6944487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705" marR="152650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768595" y="6944487"/>
            <a:ext cx="427609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1913" marR="136812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1</a:t>
            </a:r>
            <a:r>
              <a:rPr sz="550" spc="-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5196205" y="6944487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514" marR="152679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3.7</a:t>
            </a:r>
            <a:endParaRPr sz="55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623686" y="6944487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47" marR="152709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.4</a:t>
            </a:r>
            <a:endParaRPr sz="55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051169" y="6944487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18" marR="152575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3.5</a:t>
            </a:r>
            <a:endParaRPr sz="55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478651" y="6944487"/>
            <a:ext cx="423545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465" marR="149988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4" dirty="0" smtClean="0">
                <a:latin typeface="Arial"/>
                <a:cs typeface="Arial"/>
              </a:rPr>
              <a:t>.</a:t>
            </a:r>
            <a:r>
              <a:rPr sz="550" spc="0" dirty="0" smtClean="0">
                <a:latin typeface="Arial"/>
                <a:cs typeface="Arial"/>
              </a:rPr>
              <a:t>4</a:t>
            </a:r>
            <a:endParaRPr sz="55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902196" y="6944487"/>
            <a:ext cx="47790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4168" marR="158677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012317" y="7119683"/>
            <a:ext cx="125044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34" marR="48258">
              <a:lnSpc>
                <a:spcPts val="804"/>
              </a:lnSpc>
              <a:spcBef>
                <a:spcPts val="40"/>
              </a:spcBef>
            </a:pPr>
            <a:r>
              <a:rPr sz="700" b="1" spc="0" dirty="0" smtClean="0">
                <a:latin typeface="Arial"/>
                <a:cs typeface="Arial"/>
              </a:rPr>
              <a:t>COSTO</a:t>
            </a:r>
            <a:r>
              <a:rPr sz="700" b="1" spc="2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E</a:t>
            </a:r>
            <a:r>
              <a:rPr sz="700" b="1" spc="4" dirty="0" smtClean="0">
                <a:latin typeface="Arial"/>
                <a:cs typeface="Arial"/>
              </a:rPr>
              <a:t>S</a:t>
            </a:r>
            <a:r>
              <a:rPr sz="700" b="1" spc="0" dirty="0" smtClean="0">
                <a:latin typeface="Arial"/>
                <a:cs typeface="Arial"/>
              </a:rPr>
              <a:t>TIM</a:t>
            </a:r>
            <a:r>
              <a:rPr sz="700" b="1" spc="-12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DO</a:t>
            </a:r>
            <a:r>
              <a:rPr sz="700" b="1" spc="31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DE</a:t>
            </a:r>
            <a:r>
              <a:rPr sz="700" b="1" spc="1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TIE</a:t>
            </a:r>
            <a:r>
              <a:rPr sz="700" b="1" spc="9" dirty="0" smtClean="0">
                <a:latin typeface="Arial"/>
                <a:cs typeface="Arial"/>
              </a:rPr>
              <a:t>M</a:t>
            </a:r>
            <a:r>
              <a:rPr sz="700" b="1" spc="0" dirty="0" smtClean="0">
                <a:latin typeface="Arial"/>
                <a:cs typeface="Arial"/>
              </a:rPr>
              <a:t>PO </a:t>
            </a:r>
            <a:endParaRPr sz="700">
              <a:latin typeface="Arial"/>
              <a:cs typeface="Arial"/>
            </a:endParaRPr>
          </a:p>
          <a:p>
            <a:pPr marL="13334" marR="48258">
              <a:lnSpc>
                <a:spcPts val="804"/>
              </a:lnSpc>
              <a:spcBef>
                <a:spcPts val="101"/>
              </a:spcBef>
            </a:pPr>
            <a:r>
              <a:rPr sz="700" b="1" spc="8" dirty="0" smtClean="0">
                <a:latin typeface="Arial"/>
                <a:cs typeface="Arial"/>
              </a:rPr>
              <a:t>M</a:t>
            </a:r>
            <a:r>
              <a:rPr sz="700" b="1" spc="-4" dirty="0" smtClean="0">
                <a:latin typeface="Arial"/>
                <a:cs typeface="Arial"/>
              </a:rPr>
              <a:t>U</a:t>
            </a:r>
            <a:r>
              <a:rPr sz="700" b="1" spc="0" dirty="0" smtClean="0">
                <a:latin typeface="Arial"/>
                <a:cs typeface="Arial"/>
              </a:rPr>
              <a:t>ERTO</a:t>
            </a:r>
            <a:r>
              <a:rPr sz="700" b="1" spc="27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DE</a:t>
            </a:r>
            <a:r>
              <a:rPr sz="700" b="1" spc="1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M</a:t>
            </a:r>
            <a:r>
              <a:rPr sz="700" b="1" spc="-12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QU</a:t>
            </a:r>
            <a:r>
              <a:rPr sz="700" b="1" spc="-4" dirty="0" smtClean="0">
                <a:latin typeface="Arial"/>
                <a:cs typeface="Arial"/>
              </a:rPr>
              <a:t>I</a:t>
            </a:r>
            <a:r>
              <a:rPr sz="700" b="1" spc="0" dirty="0" smtClean="0">
                <a:latin typeface="Arial"/>
                <a:cs typeface="Arial"/>
              </a:rPr>
              <a:t>NA</a:t>
            </a:r>
            <a:r>
              <a:rPr sz="700" b="1" spc="11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P</a:t>
            </a:r>
            <a:r>
              <a:rPr sz="700" b="1" spc="-19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R</a:t>
            </a:r>
            <a:r>
              <a:rPr sz="700" b="1" spc="-14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DA</a:t>
            </a:r>
            <a:endParaRPr sz="7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262759" y="7119683"/>
            <a:ext cx="372363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0864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</a:t>
            </a:r>
            <a:r>
              <a:rPr sz="550" b="1" spc="39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5,0</a:t>
            </a:r>
            <a:r>
              <a:rPr sz="550" b="1" spc="4" dirty="0" smtClean="0">
                <a:latin typeface="Arial"/>
                <a:cs typeface="Arial"/>
              </a:rPr>
              <a:t>0</a:t>
            </a:r>
            <a:r>
              <a:rPr sz="550" b="1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635122" y="7119683"/>
            <a:ext cx="423164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115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60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2</a:t>
            </a:r>
            <a:r>
              <a:rPr sz="550" b="1" spc="4" dirty="0" smtClean="0">
                <a:latin typeface="Arial"/>
                <a:cs typeface="Arial"/>
              </a:rPr>
              <a:t>3</a:t>
            </a:r>
            <a:r>
              <a:rPr sz="550" b="1" spc="0" dirty="0" smtClean="0">
                <a:latin typeface="Arial"/>
                <a:cs typeface="Arial"/>
              </a:rPr>
              <a:t>,018</a:t>
            </a:r>
            <a:endParaRPr sz="55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3058287" y="7119683"/>
            <a:ext cx="427862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0861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1</a:t>
            </a:r>
            <a:r>
              <a:rPr sz="550" b="1" spc="4" dirty="0" smtClean="0">
                <a:latin typeface="Arial"/>
                <a:cs typeface="Arial"/>
              </a:rPr>
              <a:t>2</a:t>
            </a:r>
            <a:r>
              <a:rPr sz="550" b="1" spc="0" dirty="0" smtClean="0">
                <a:latin typeface="Arial"/>
                <a:cs typeface="Arial"/>
              </a:rPr>
              <a:t>,617</a:t>
            </a:r>
            <a:endParaRPr sz="5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3486149" y="7119683"/>
            <a:ext cx="42748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0479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1</a:t>
            </a:r>
            <a:r>
              <a:rPr sz="550" b="1" spc="-4" dirty="0" smtClean="0">
                <a:latin typeface="Arial"/>
                <a:cs typeface="Arial"/>
              </a:rPr>
              <a:t>3</a:t>
            </a:r>
            <a:r>
              <a:rPr sz="550" b="1" spc="0" dirty="0" smtClean="0">
                <a:latin typeface="Arial"/>
                <a:cs typeface="Arial"/>
              </a:rPr>
              <a:t>,342</a:t>
            </a:r>
            <a:endParaRPr sz="5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913631" y="7119683"/>
            <a:ext cx="427482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0479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2</a:t>
            </a:r>
            <a:r>
              <a:rPr sz="550" b="1" spc="-4" dirty="0" smtClean="0">
                <a:latin typeface="Arial"/>
                <a:cs typeface="Arial"/>
              </a:rPr>
              <a:t>1</a:t>
            </a:r>
            <a:r>
              <a:rPr sz="550" b="1" spc="0" dirty="0" smtClean="0">
                <a:latin typeface="Arial"/>
                <a:cs typeface="Arial"/>
              </a:rPr>
              <a:t>,381</a:t>
            </a:r>
            <a:endParaRPr sz="5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341114" y="7119683"/>
            <a:ext cx="42748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241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0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1</a:t>
            </a:r>
            <a:r>
              <a:rPr sz="550" b="1" spc="-4" dirty="0" smtClean="0">
                <a:latin typeface="Arial"/>
                <a:cs typeface="Arial"/>
              </a:rPr>
              <a:t>9</a:t>
            </a:r>
            <a:r>
              <a:rPr sz="550" b="1" spc="0" dirty="0" smtClean="0">
                <a:latin typeface="Arial"/>
                <a:cs typeface="Arial"/>
              </a:rPr>
              <a:t>,2</a:t>
            </a:r>
            <a:r>
              <a:rPr sz="550" b="1" spc="4" dirty="0" smtClean="0">
                <a:latin typeface="Arial"/>
                <a:cs typeface="Arial"/>
              </a:rPr>
              <a:t>1</a:t>
            </a:r>
            <a:r>
              <a:rPr sz="550" b="1" spc="0" dirty="0" smtClean="0"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768595" y="7119683"/>
            <a:ext cx="427609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240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53,7</a:t>
            </a:r>
            <a:r>
              <a:rPr sz="550" b="1" spc="4" dirty="0" smtClean="0">
                <a:latin typeface="Arial"/>
                <a:cs typeface="Arial"/>
              </a:rPr>
              <a:t>8</a:t>
            </a:r>
            <a:r>
              <a:rPr sz="550" b="1" spc="0" dirty="0" smtClean="0">
                <a:latin typeface="Arial"/>
                <a:cs typeface="Arial"/>
              </a:rPr>
              <a:t>9</a:t>
            </a:r>
            <a:endParaRPr sz="55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5196205" y="7119683"/>
            <a:ext cx="42748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113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18,3</a:t>
            </a:r>
            <a:r>
              <a:rPr sz="550" b="1" spc="4" dirty="0" smtClean="0">
                <a:latin typeface="Arial"/>
                <a:cs typeface="Arial"/>
              </a:rPr>
              <a:t>8</a:t>
            </a:r>
            <a:r>
              <a:rPr sz="550" b="1" spc="0" dirty="0" smtClean="0"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5623686" y="7119683"/>
            <a:ext cx="427482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113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11,</a:t>
            </a:r>
            <a:r>
              <a:rPr sz="550" b="1" spc="4" dirty="0" smtClean="0">
                <a:latin typeface="Arial"/>
                <a:cs typeface="Arial"/>
              </a:rPr>
              <a:t>9</a:t>
            </a:r>
            <a:r>
              <a:rPr sz="550" b="1" spc="-4" dirty="0" smtClean="0">
                <a:latin typeface="Arial"/>
                <a:cs typeface="Arial"/>
              </a:rPr>
              <a:t>9</a:t>
            </a:r>
            <a:r>
              <a:rPr sz="550" b="1" spc="0" dirty="0" smtClean="0">
                <a:latin typeface="Arial"/>
                <a:cs typeface="Arial"/>
              </a:rPr>
              <a:t>5</a:t>
            </a:r>
            <a:endParaRPr sz="5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051169" y="7119683"/>
            <a:ext cx="42748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112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9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17,</a:t>
            </a:r>
            <a:r>
              <a:rPr sz="550" b="1" spc="4" dirty="0" smtClean="0">
                <a:latin typeface="Arial"/>
                <a:cs typeface="Arial"/>
              </a:rPr>
              <a:t>4</a:t>
            </a:r>
            <a:r>
              <a:rPr sz="550" b="1" spc="-4" dirty="0" smtClean="0">
                <a:latin typeface="Arial"/>
                <a:cs typeface="Arial"/>
              </a:rPr>
              <a:t>4</a:t>
            </a:r>
            <a:r>
              <a:rPr sz="550" b="1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478651" y="7119683"/>
            <a:ext cx="423545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112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</a:t>
            </a:r>
            <a:r>
              <a:rPr sz="550" b="1" spc="60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2</a:t>
            </a:r>
            <a:r>
              <a:rPr sz="550" b="1" spc="-4" dirty="0" smtClean="0">
                <a:latin typeface="Arial"/>
                <a:cs typeface="Arial"/>
              </a:rPr>
              <a:t>1</a:t>
            </a:r>
            <a:r>
              <a:rPr sz="550" b="1" spc="0" dirty="0" smtClean="0">
                <a:latin typeface="Arial"/>
                <a:cs typeface="Arial"/>
              </a:rPr>
              <a:t>,931</a:t>
            </a:r>
            <a:endParaRPr sz="55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902196" y="7119683"/>
            <a:ext cx="477901" cy="23094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50"/>
              </a:lnSpc>
              <a:spcBef>
                <a:spcPts val="47"/>
              </a:spcBef>
            </a:pPr>
            <a:endParaRPr sz="550"/>
          </a:p>
          <a:p>
            <a:pPr marL="31239">
              <a:lnSpc>
                <a:spcPct val="95825"/>
              </a:lnSpc>
            </a:pPr>
            <a:r>
              <a:rPr sz="550" b="1" spc="0" dirty="0" smtClean="0">
                <a:latin typeface="Arial"/>
                <a:cs typeface="Arial"/>
              </a:rPr>
              <a:t>$         </a:t>
            </a:r>
            <a:r>
              <a:rPr sz="550" b="1" spc="106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2</a:t>
            </a:r>
            <a:r>
              <a:rPr sz="550" b="1" spc="0" dirty="0" smtClean="0">
                <a:latin typeface="Arial"/>
                <a:cs typeface="Arial"/>
              </a:rPr>
              <a:t>68,9</a:t>
            </a:r>
            <a:r>
              <a:rPr sz="550" b="1" spc="4" dirty="0" smtClean="0">
                <a:latin typeface="Arial"/>
                <a:cs typeface="Arial"/>
              </a:rPr>
              <a:t>4</a:t>
            </a:r>
            <a:r>
              <a:rPr sz="550" b="1" spc="0" dirty="0" smtClean="0">
                <a:latin typeface="Arial"/>
                <a:cs typeface="Arial"/>
              </a:rPr>
              <a:t>7</a:t>
            </a:r>
            <a:endParaRPr sz="55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12317" y="6435471"/>
            <a:ext cx="125044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048">
              <a:lnSpc>
                <a:spcPts val="620"/>
              </a:lnSpc>
              <a:spcBef>
                <a:spcPts val="31"/>
              </a:spcBef>
            </a:pPr>
            <a:r>
              <a:rPr sz="550" b="1" spc="4" dirty="0" smtClean="0">
                <a:latin typeface="Arial"/>
                <a:cs typeface="Arial"/>
              </a:rPr>
              <a:t>N</a:t>
            </a:r>
            <a:r>
              <a:rPr sz="550" b="1" spc="0" dirty="0" smtClean="0">
                <a:latin typeface="Arial"/>
                <a:cs typeface="Arial"/>
              </a:rPr>
              <a:t>U</a:t>
            </a:r>
            <a:r>
              <a:rPr sz="550" b="1" spc="8" dirty="0" smtClean="0">
                <a:latin typeface="Arial"/>
                <a:cs typeface="Arial"/>
              </a:rPr>
              <a:t>M</a:t>
            </a:r>
            <a:r>
              <a:rPr sz="550" b="1" spc="-4" dirty="0" smtClean="0">
                <a:latin typeface="Arial"/>
                <a:cs typeface="Arial"/>
              </a:rPr>
              <a:t>E</a:t>
            </a:r>
            <a:r>
              <a:rPr sz="550" b="1" spc="0" dirty="0" smtClean="0">
                <a:latin typeface="Arial"/>
                <a:cs typeface="Arial"/>
              </a:rPr>
              <a:t>RO</a:t>
            </a:r>
            <a:r>
              <a:rPr sz="550" b="1" spc="2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DE C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14" dirty="0" smtClean="0">
                <a:latin typeface="Arial"/>
                <a:cs typeface="Arial"/>
              </a:rPr>
              <a:t>M</a:t>
            </a:r>
            <a:r>
              <a:rPr sz="550" b="1" spc="0" dirty="0" smtClean="0">
                <a:latin typeface="Arial"/>
                <a:cs typeface="Arial"/>
              </a:rPr>
              <a:t>BIOS</a:t>
            </a:r>
            <a:endParaRPr sz="550">
              <a:latin typeface="Arial"/>
              <a:cs typeface="Arial"/>
            </a:endParaRPr>
          </a:p>
          <a:p>
            <a:pPr marL="11048">
              <a:lnSpc>
                <a:spcPct val="95825"/>
              </a:lnSpc>
              <a:spcBef>
                <a:spcPts val="49"/>
              </a:spcBef>
            </a:pPr>
            <a:r>
              <a:rPr sz="550" b="1" spc="4" dirty="0" smtClean="0">
                <a:latin typeface="Arial"/>
                <a:cs typeface="Arial"/>
              </a:rPr>
              <a:t>D</a:t>
            </a:r>
            <a:r>
              <a:rPr sz="550" b="1" spc="0" dirty="0" smtClean="0">
                <a:latin typeface="Arial"/>
                <a:cs typeface="Arial"/>
              </a:rPr>
              <a:t>E</a:t>
            </a:r>
            <a:r>
              <a:rPr sz="550" b="1" spc="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B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NDA NEC</a:t>
            </a:r>
            <a:r>
              <a:rPr sz="550" b="1" spc="-4" dirty="0" smtClean="0">
                <a:latin typeface="Arial"/>
                <a:cs typeface="Arial"/>
              </a:rPr>
              <a:t>E</a:t>
            </a:r>
            <a:r>
              <a:rPr sz="550" b="1" spc="0" dirty="0" smtClean="0">
                <a:latin typeface="Arial"/>
                <a:cs typeface="Arial"/>
              </a:rPr>
              <a:t>S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R</a:t>
            </a:r>
            <a:r>
              <a:rPr sz="550" b="1" spc="4" dirty="0" smtClean="0">
                <a:latin typeface="Arial"/>
                <a:cs typeface="Arial"/>
              </a:rPr>
              <a:t>I</a:t>
            </a:r>
            <a:r>
              <a:rPr sz="550" b="1" spc="0" dirty="0" smtClean="0">
                <a:latin typeface="Arial"/>
                <a:cs typeface="Arial"/>
              </a:rPr>
              <a:t>OS</a:t>
            </a:r>
            <a:endParaRPr sz="55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2262759" y="6435471"/>
            <a:ext cx="372363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5356" marR="148687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2635122" y="6435471"/>
            <a:ext cx="423164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364" marR="150674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.6</a:t>
            </a:r>
            <a:endParaRPr sz="55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058287" y="6435471"/>
            <a:ext cx="42786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366" marR="15240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.5</a:t>
            </a:r>
            <a:endParaRPr sz="5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486149" y="6435471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79" marR="15261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.7</a:t>
            </a:r>
            <a:endParaRPr sz="5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913631" y="6435471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50" marR="152441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.3</a:t>
            </a:r>
            <a:endParaRPr sz="5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341114" y="6435471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705" marR="152650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768595" y="6435471"/>
            <a:ext cx="427609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1913" marR="136812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1</a:t>
            </a:r>
            <a:r>
              <a:rPr sz="550" spc="-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196205" y="6435471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514" marR="152679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3.7</a:t>
            </a:r>
            <a:endParaRPr sz="5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623686" y="6435471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47" marR="152709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.4</a:t>
            </a:r>
            <a:endParaRPr sz="55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051169" y="6435471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18" marR="152575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3.5</a:t>
            </a:r>
            <a:endParaRPr sz="55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478651" y="6435471"/>
            <a:ext cx="423545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465" marR="149988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4" dirty="0" smtClean="0">
                <a:latin typeface="Arial"/>
                <a:cs typeface="Arial"/>
              </a:rPr>
              <a:t>.</a:t>
            </a:r>
            <a:r>
              <a:rPr sz="550" spc="0" dirty="0" smtClean="0">
                <a:latin typeface="Arial"/>
                <a:cs typeface="Arial"/>
              </a:rPr>
              <a:t>4</a:t>
            </a:r>
            <a:endParaRPr sz="5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902196" y="6435471"/>
            <a:ext cx="47790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4168" marR="158677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2317" y="6610667"/>
            <a:ext cx="125044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34" marR="556302">
              <a:lnSpc>
                <a:spcPts val="804"/>
              </a:lnSpc>
            </a:pPr>
            <a:r>
              <a:rPr sz="700" b="1" spc="0" dirty="0" smtClean="0">
                <a:latin typeface="Arial"/>
                <a:cs typeface="Arial"/>
              </a:rPr>
              <a:t>COSTO</a:t>
            </a:r>
            <a:r>
              <a:rPr sz="700" b="1" spc="2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TOT</a:t>
            </a:r>
            <a:r>
              <a:rPr sz="700" b="1" spc="-12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L</a:t>
            </a:r>
            <a:r>
              <a:rPr sz="700" b="1" spc="21" dirty="0" smtClean="0">
                <a:latin typeface="Arial"/>
                <a:cs typeface="Arial"/>
              </a:rPr>
              <a:t> </a:t>
            </a:r>
            <a:r>
              <a:rPr sz="700" b="1" spc="-4" dirty="0" smtClean="0">
                <a:latin typeface="Arial"/>
                <a:cs typeface="Arial"/>
              </a:rPr>
              <a:t>D</a:t>
            </a:r>
            <a:r>
              <a:rPr sz="700" b="1" spc="0" dirty="0" smtClean="0">
                <a:latin typeface="Arial"/>
                <a:cs typeface="Arial"/>
              </a:rPr>
              <a:t>E </a:t>
            </a:r>
            <a:endParaRPr sz="700">
              <a:latin typeface="Arial"/>
              <a:cs typeface="Arial"/>
            </a:endParaRPr>
          </a:p>
          <a:p>
            <a:pPr marL="13334" marR="556302">
              <a:lnSpc>
                <a:spcPts val="804"/>
              </a:lnSpc>
              <a:spcBef>
                <a:spcPts val="107"/>
              </a:spcBef>
            </a:pPr>
            <a:r>
              <a:rPr sz="700" b="1" spc="8" dirty="0" smtClean="0">
                <a:latin typeface="Arial"/>
                <a:cs typeface="Arial"/>
              </a:rPr>
              <a:t>M</a:t>
            </a:r>
            <a:r>
              <a:rPr sz="700" b="1" spc="-12" dirty="0" smtClean="0">
                <a:latin typeface="Arial"/>
                <a:cs typeface="Arial"/>
              </a:rPr>
              <a:t>A</a:t>
            </a:r>
            <a:r>
              <a:rPr sz="700" b="1" spc="-4" dirty="0" smtClean="0">
                <a:latin typeface="Arial"/>
                <a:cs typeface="Arial"/>
              </a:rPr>
              <a:t>N</a:t>
            </a:r>
            <a:r>
              <a:rPr sz="700" b="1" spc="0" dirty="0" smtClean="0">
                <a:latin typeface="Arial"/>
                <a:cs typeface="Arial"/>
              </a:rPr>
              <a:t>O</a:t>
            </a:r>
            <a:r>
              <a:rPr sz="700" b="1" spc="20" dirty="0" smtClean="0">
                <a:latin typeface="Arial"/>
                <a:cs typeface="Arial"/>
              </a:rPr>
              <a:t> </a:t>
            </a:r>
            <a:r>
              <a:rPr sz="700" b="1" spc="-4" dirty="0" smtClean="0">
                <a:latin typeface="Arial"/>
                <a:cs typeface="Arial"/>
              </a:rPr>
              <a:t>O</a:t>
            </a:r>
            <a:r>
              <a:rPr sz="700" b="1" spc="0" dirty="0" smtClean="0">
                <a:latin typeface="Arial"/>
                <a:cs typeface="Arial"/>
              </a:rPr>
              <a:t>B</a:t>
            </a:r>
            <a:r>
              <a:rPr sz="700" b="1" spc="-4" dirty="0" smtClean="0">
                <a:latin typeface="Arial"/>
                <a:cs typeface="Arial"/>
              </a:rPr>
              <a:t>RA</a:t>
            </a:r>
            <a:endParaRPr sz="7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262759" y="6610667"/>
            <a:ext cx="372363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2286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    </a:t>
            </a:r>
            <a:r>
              <a:rPr sz="700" b="1" spc="8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30</a:t>
            </a:r>
            <a:endParaRPr sz="7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635122" y="6610667"/>
            <a:ext cx="423164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6349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7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13</a:t>
            </a:r>
            <a:r>
              <a:rPr sz="700" b="1" spc="4" dirty="0" smtClean="0">
                <a:latin typeface="Arial"/>
                <a:cs typeface="Arial"/>
              </a:rPr>
              <a:t>8</a:t>
            </a:r>
            <a:r>
              <a:rPr sz="700" b="1" spc="0" dirty="0" smtClean="0">
                <a:latin typeface="Arial"/>
                <a:cs typeface="Arial"/>
              </a:rPr>
              <a:t>.11</a:t>
            </a:r>
            <a:endParaRPr sz="7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058287" y="6610667"/>
            <a:ext cx="427862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8380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  </a:t>
            </a:r>
            <a:r>
              <a:rPr sz="700" b="1" spc="26" dirty="0" smtClean="0">
                <a:latin typeface="Arial"/>
                <a:cs typeface="Arial"/>
              </a:rPr>
              <a:t> </a:t>
            </a:r>
            <a:r>
              <a:rPr sz="700" b="1" spc="4" dirty="0" smtClean="0">
                <a:latin typeface="Arial"/>
                <a:cs typeface="Arial"/>
              </a:rPr>
              <a:t>7</a:t>
            </a:r>
            <a:r>
              <a:rPr sz="700" b="1" spc="0" dirty="0" smtClean="0">
                <a:latin typeface="Arial"/>
                <a:cs typeface="Arial"/>
              </a:rPr>
              <a:t>5.70</a:t>
            </a:r>
            <a:endParaRPr sz="7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486149" y="6610667"/>
            <a:ext cx="42748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7999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  </a:t>
            </a:r>
            <a:r>
              <a:rPr sz="700" b="1" spc="36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80.05</a:t>
            </a:r>
            <a:endParaRPr sz="7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913631" y="6610667"/>
            <a:ext cx="427482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7998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9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128.28</a:t>
            </a:r>
            <a:endParaRPr sz="7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341114" y="6610667"/>
            <a:ext cx="42748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7997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9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115.26</a:t>
            </a:r>
            <a:endParaRPr sz="7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768595" y="6610667"/>
            <a:ext cx="427609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8761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8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322.74</a:t>
            </a:r>
            <a:endParaRPr sz="7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196205" y="6610667"/>
            <a:ext cx="42748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8633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8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110.29</a:t>
            </a:r>
            <a:endParaRPr sz="7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623686" y="6610667"/>
            <a:ext cx="427482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8633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  </a:t>
            </a:r>
            <a:r>
              <a:rPr sz="700" b="1" spc="26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71.97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51169" y="6610667"/>
            <a:ext cx="42748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8632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8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104.64</a:t>
            </a:r>
            <a:endParaRPr sz="7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478651" y="6610667"/>
            <a:ext cx="423545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6346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75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131.59</a:t>
            </a:r>
            <a:endParaRPr sz="7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902196" y="6610667"/>
            <a:ext cx="477901" cy="22561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500"/>
              </a:lnSpc>
              <a:spcBef>
                <a:spcPts val="4"/>
              </a:spcBef>
            </a:pPr>
            <a:endParaRPr sz="500"/>
          </a:p>
          <a:p>
            <a:pPr marL="41904">
              <a:lnSpc>
                <a:spcPct val="95825"/>
              </a:lnSpc>
            </a:pPr>
            <a:r>
              <a:rPr sz="700" b="1" spc="0" dirty="0" smtClean="0">
                <a:latin typeface="Arial"/>
                <a:cs typeface="Arial"/>
              </a:rPr>
              <a:t>$ </a:t>
            </a:r>
            <a:r>
              <a:rPr sz="700" b="1" spc="4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1,613.68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012317" y="5705475"/>
            <a:ext cx="125044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66" name="object 66"/>
          <p:cNvSpPr txBox="1"/>
          <p:nvPr/>
        </p:nvSpPr>
        <p:spPr>
          <a:xfrm>
            <a:off x="2262759" y="5705475"/>
            <a:ext cx="372363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9242">
              <a:lnSpc>
                <a:spcPct val="95825"/>
              </a:lnSpc>
              <a:spcBef>
                <a:spcPts val="75"/>
              </a:spcBef>
            </a:pP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800" b="1" spc="-29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-14" dirty="0" smtClean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635122" y="5705475"/>
            <a:ext cx="423164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3180">
              <a:lnSpc>
                <a:spcPct val="95825"/>
              </a:lnSpc>
              <a:spcBef>
                <a:spcPts val="75"/>
              </a:spcBef>
            </a:pP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PT</a:t>
            </a:r>
            <a:endParaRPr sz="8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58287" y="5705475"/>
            <a:ext cx="42786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4723">
              <a:lnSpc>
                <a:spcPct val="95825"/>
              </a:lnSpc>
              <a:spcBef>
                <a:spcPts val="75"/>
              </a:spcBef>
            </a:pPr>
            <a:r>
              <a:rPr sz="800" b="1" spc="-29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800" b="1" spc="4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endParaRPr sz="8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86149" y="570547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7271">
              <a:lnSpc>
                <a:spcPct val="95825"/>
              </a:lnSpc>
              <a:spcBef>
                <a:spcPts val="75"/>
              </a:spcBef>
            </a:pP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BDO</a:t>
            </a:r>
            <a:endParaRPr sz="8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13631" y="5705475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8586" marR="127095" algn="ctr">
              <a:lnSpc>
                <a:spcPct val="95825"/>
              </a:lnSpc>
              <a:spcBef>
                <a:spcPts val="75"/>
              </a:spcBef>
            </a:pP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BG</a:t>
            </a:r>
            <a:endParaRPr sz="8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341114" y="570547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9846">
              <a:lnSpc>
                <a:spcPct val="95825"/>
              </a:lnSpc>
              <a:spcBef>
                <a:spcPts val="75"/>
              </a:spcBef>
            </a:pP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DY</a:t>
            </a:r>
            <a:endParaRPr sz="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68595" y="5705475"/>
            <a:ext cx="427609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4166">
              <a:lnSpc>
                <a:spcPct val="95825"/>
              </a:lnSpc>
              <a:spcBef>
                <a:spcPts val="75"/>
              </a:spcBef>
            </a:pP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800" b="1" spc="-29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196205" y="570547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163" marR="131330" algn="ctr">
              <a:lnSpc>
                <a:spcPct val="95825"/>
              </a:lnSpc>
              <a:spcBef>
                <a:spcPts val="75"/>
              </a:spcBef>
            </a:pP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DY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623686" y="5705475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9425">
              <a:lnSpc>
                <a:spcPct val="95825"/>
              </a:lnSpc>
              <a:spcBef>
                <a:spcPts val="75"/>
              </a:spcBef>
            </a:pPr>
            <a:r>
              <a:rPr sz="800" b="1" spc="4" dirty="0" smtClean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SN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051169" y="570547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6681">
              <a:lnSpc>
                <a:spcPct val="95825"/>
              </a:lnSpc>
              <a:spcBef>
                <a:spcPts val="75"/>
              </a:spcBef>
            </a:pPr>
            <a:r>
              <a:rPr sz="800" b="1" spc="-29" dirty="0" smtClean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LKA</a:t>
            </a:r>
            <a:endParaRPr sz="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478651" y="5705475"/>
            <a:ext cx="423545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5606">
              <a:lnSpc>
                <a:spcPct val="95825"/>
              </a:lnSpc>
              <a:spcBef>
                <a:spcPts val="75"/>
              </a:spcBef>
            </a:pPr>
            <a:r>
              <a:rPr sz="800" b="1" spc="-4" dirty="0" smtClean="0">
                <a:solidFill>
                  <a:srgbClr val="FFFFFF"/>
                </a:solidFill>
                <a:latin typeface="Arial"/>
                <a:cs typeface="Arial"/>
              </a:rPr>
              <a:t>SFK</a:t>
            </a:r>
            <a:endParaRPr sz="8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902196" y="5705475"/>
            <a:ext cx="47790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724">
              <a:lnSpc>
                <a:spcPct val="95825"/>
              </a:lnSpc>
              <a:spcBef>
                <a:spcPts val="75"/>
              </a:spcBef>
            </a:pPr>
            <a:r>
              <a:rPr sz="800" b="1" spc="0" dirty="0" smtClean="0">
                <a:solidFill>
                  <a:srgbClr val="FFFFFF"/>
                </a:solidFill>
                <a:latin typeface="Arial"/>
                <a:cs typeface="Arial"/>
              </a:rPr>
              <a:t>GIM</a:t>
            </a:r>
            <a:endParaRPr sz="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12317" y="5838825"/>
            <a:ext cx="125044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048">
              <a:lnSpc>
                <a:spcPct val="95825"/>
              </a:lnSpc>
              <a:spcBef>
                <a:spcPts val="380"/>
              </a:spcBef>
            </a:pPr>
            <a:r>
              <a:rPr sz="550" b="1" spc="0" dirty="0" smtClean="0">
                <a:latin typeface="Arial"/>
                <a:cs typeface="Arial"/>
              </a:rPr>
              <a:t>% DUR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CI</a:t>
            </a:r>
            <a:r>
              <a:rPr sz="550" b="1" spc="4" dirty="0" smtClean="0">
                <a:latin typeface="Arial"/>
                <a:cs typeface="Arial"/>
              </a:rPr>
              <a:t>O</a:t>
            </a:r>
            <a:r>
              <a:rPr sz="550" b="1" spc="0" dirty="0" smtClean="0">
                <a:latin typeface="Arial"/>
                <a:cs typeface="Arial"/>
              </a:rPr>
              <a:t>N</a:t>
            </a:r>
            <a:endParaRPr sz="5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262759" y="5838825"/>
            <a:ext cx="372363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8104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10</a:t>
            </a:r>
            <a:r>
              <a:rPr sz="800" b="1" spc="4" dirty="0" smtClean="0">
                <a:latin typeface="Arial"/>
                <a:cs typeface="Arial"/>
              </a:rPr>
              <a:t>0</a:t>
            </a:r>
            <a:r>
              <a:rPr sz="800" b="1" spc="0" dirty="0" smtClean="0">
                <a:latin typeface="Arial"/>
                <a:cs typeface="Arial"/>
              </a:rPr>
              <a:t>%</a:t>
            </a:r>
            <a:endParaRPr sz="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635122" y="5838825"/>
            <a:ext cx="423164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835">
              <a:lnSpc>
                <a:spcPct val="95825"/>
              </a:lnSpc>
              <a:spcBef>
                <a:spcPts val="80"/>
              </a:spcBef>
            </a:pPr>
            <a:r>
              <a:rPr sz="800" b="1" spc="4" dirty="0" smtClean="0">
                <a:latin typeface="Arial"/>
                <a:cs typeface="Arial"/>
              </a:rPr>
              <a:t>2</a:t>
            </a:r>
            <a:r>
              <a:rPr sz="800" b="1" spc="0" dirty="0" smtClean="0">
                <a:latin typeface="Arial"/>
                <a:cs typeface="Arial"/>
              </a:rPr>
              <a:t>2%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058287" y="5838825"/>
            <a:ext cx="42786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594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40%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86149" y="583882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178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37%</a:t>
            </a:r>
            <a:endParaRPr sz="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913631" y="5838825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143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23%</a:t>
            </a:r>
            <a:endParaRPr sz="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341114" y="583882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0108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26%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768595" y="5838825"/>
            <a:ext cx="427609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785" marR="125807" algn="ctr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9%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196205" y="583882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9911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2</a:t>
            </a:r>
            <a:r>
              <a:rPr sz="800" b="1" spc="4" dirty="0" smtClean="0">
                <a:latin typeface="Arial"/>
                <a:cs typeface="Arial"/>
              </a:rPr>
              <a:t>7</a:t>
            </a:r>
            <a:r>
              <a:rPr sz="800" b="1" spc="0" dirty="0" smtClean="0">
                <a:latin typeface="Arial"/>
                <a:cs typeface="Arial"/>
              </a:rPr>
              <a:t>%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623686" y="5838825"/>
            <a:ext cx="427482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9876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4</a:t>
            </a:r>
            <a:r>
              <a:rPr sz="800" b="1" spc="4" dirty="0" smtClean="0">
                <a:latin typeface="Arial"/>
                <a:cs typeface="Arial"/>
              </a:rPr>
              <a:t>2</a:t>
            </a:r>
            <a:r>
              <a:rPr sz="800" b="1" spc="0" dirty="0" smtClean="0">
                <a:latin typeface="Arial"/>
                <a:cs typeface="Arial"/>
              </a:rPr>
              <a:t>%</a:t>
            </a:r>
            <a:endParaRPr sz="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051169" y="5838825"/>
            <a:ext cx="42748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9841">
              <a:lnSpc>
                <a:spcPct val="95825"/>
              </a:lnSpc>
              <a:spcBef>
                <a:spcPts val="80"/>
              </a:spcBef>
            </a:pPr>
            <a:r>
              <a:rPr sz="800" b="1" spc="4" dirty="0" smtClean="0">
                <a:latin typeface="Arial"/>
                <a:cs typeface="Arial"/>
              </a:rPr>
              <a:t>2</a:t>
            </a:r>
            <a:r>
              <a:rPr sz="800" b="1" spc="0" dirty="0" smtClean="0">
                <a:latin typeface="Arial"/>
                <a:cs typeface="Arial"/>
              </a:rPr>
              <a:t>9%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478651" y="5838825"/>
            <a:ext cx="423545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8282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23%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902196" y="5838825"/>
            <a:ext cx="477901" cy="1333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37" marR="151005" algn="ctr">
              <a:lnSpc>
                <a:spcPct val="95825"/>
              </a:lnSpc>
              <a:spcBef>
                <a:spcPts val="80"/>
              </a:spcBef>
            </a:pPr>
            <a:r>
              <a:rPr sz="800" b="1" spc="0" dirty="0" smtClean="0">
                <a:latin typeface="Arial"/>
                <a:cs typeface="Arial"/>
              </a:rPr>
              <a:t>2%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12317" y="5972175"/>
            <a:ext cx="125044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048">
              <a:lnSpc>
                <a:spcPts val="620"/>
              </a:lnSpc>
              <a:spcBef>
                <a:spcPts val="31"/>
              </a:spcBef>
            </a:pPr>
            <a:r>
              <a:rPr sz="550" b="1" spc="0" dirty="0" smtClean="0">
                <a:latin typeface="Arial"/>
                <a:cs typeface="Arial"/>
              </a:rPr>
              <a:t>#</a:t>
            </a:r>
            <a:r>
              <a:rPr sz="550" b="1" spc="5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B</a:t>
            </a:r>
            <a:r>
              <a:rPr sz="550" b="1" spc="-16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ND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S</a:t>
            </a:r>
            <a:r>
              <a:rPr sz="550" b="1" spc="14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NECE</a:t>
            </a:r>
            <a:r>
              <a:rPr sz="550" b="1" spc="-4" dirty="0" smtClean="0">
                <a:latin typeface="Arial"/>
                <a:cs typeface="Arial"/>
              </a:rPr>
              <a:t>S</a:t>
            </a:r>
            <a:r>
              <a:rPr sz="550" b="1" spc="-16" dirty="0" smtClean="0">
                <a:latin typeface="Arial"/>
                <a:cs typeface="Arial"/>
              </a:rPr>
              <a:t>A</a:t>
            </a:r>
            <a:r>
              <a:rPr sz="550" b="1" spc="4" dirty="0" smtClean="0">
                <a:latin typeface="Arial"/>
                <a:cs typeface="Arial"/>
              </a:rPr>
              <a:t>R</a:t>
            </a:r>
            <a:r>
              <a:rPr sz="550" b="1" spc="0" dirty="0" smtClean="0">
                <a:latin typeface="Arial"/>
                <a:cs typeface="Arial"/>
              </a:rPr>
              <a:t>I</a:t>
            </a:r>
            <a:r>
              <a:rPr sz="550" b="1" spc="-16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S</a:t>
            </a:r>
            <a:r>
              <a:rPr sz="550" b="1" spc="31" dirty="0" smtClean="0">
                <a:latin typeface="Arial"/>
                <a:cs typeface="Arial"/>
              </a:rPr>
              <a:t> </a:t>
            </a:r>
            <a:r>
              <a:rPr sz="550" b="1" spc="-4" dirty="0" smtClean="0">
                <a:latin typeface="Arial"/>
                <a:cs typeface="Arial"/>
              </a:rPr>
              <a:t>P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4" dirty="0" smtClean="0">
                <a:latin typeface="Arial"/>
                <a:cs typeface="Arial"/>
              </a:rPr>
              <a:t>R</a:t>
            </a:r>
            <a:r>
              <a:rPr sz="550" b="1" spc="0" dirty="0" smtClean="0">
                <a:latin typeface="Arial"/>
                <a:cs typeface="Arial"/>
              </a:rPr>
              <a:t>A</a:t>
            </a:r>
            <a:endParaRPr sz="550">
              <a:latin typeface="Arial"/>
              <a:cs typeface="Arial"/>
            </a:endParaRPr>
          </a:p>
          <a:p>
            <a:pPr marL="11048">
              <a:lnSpc>
                <a:spcPct val="95825"/>
              </a:lnSpc>
              <a:spcBef>
                <a:spcPts val="53"/>
              </a:spcBef>
            </a:pPr>
            <a:r>
              <a:rPr sz="550" b="1" spc="4" dirty="0" smtClean="0">
                <a:latin typeface="Arial"/>
                <a:cs typeface="Arial"/>
              </a:rPr>
              <a:t>I</a:t>
            </a:r>
            <a:r>
              <a:rPr sz="550" b="1" spc="0" dirty="0" smtClean="0">
                <a:latin typeface="Arial"/>
                <a:cs typeface="Arial"/>
              </a:rPr>
              <a:t>GU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-4" dirty="0" smtClean="0">
                <a:latin typeface="Arial"/>
                <a:cs typeface="Arial"/>
              </a:rPr>
              <a:t>L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R</a:t>
            </a:r>
            <a:r>
              <a:rPr sz="550" b="1" spc="22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DUR</a:t>
            </a:r>
            <a:r>
              <a:rPr sz="550" b="1" spc="-12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CI</a:t>
            </a:r>
            <a:r>
              <a:rPr sz="550" b="1" spc="4" dirty="0" smtClean="0">
                <a:latin typeface="Arial"/>
                <a:cs typeface="Arial"/>
              </a:rPr>
              <a:t>O</a:t>
            </a:r>
            <a:r>
              <a:rPr sz="550" b="1" spc="0" dirty="0" smtClean="0">
                <a:latin typeface="Arial"/>
                <a:cs typeface="Arial"/>
              </a:rPr>
              <a:t>N</a:t>
            </a:r>
            <a:r>
              <a:rPr sz="550" b="1" spc="30" dirty="0" smtClean="0">
                <a:latin typeface="Arial"/>
                <a:cs typeface="Arial"/>
              </a:rPr>
              <a:t> </a:t>
            </a:r>
            <a:r>
              <a:rPr sz="550" b="1" spc="4" dirty="0" smtClean="0">
                <a:latin typeface="Arial"/>
                <a:cs typeface="Arial"/>
              </a:rPr>
              <a:t>G</a:t>
            </a:r>
            <a:r>
              <a:rPr sz="550" b="1" spc="-19" dirty="0" smtClean="0">
                <a:latin typeface="Arial"/>
                <a:cs typeface="Arial"/>
              </a:rPr>
              <a:t>A</a:t>
            </a:r>
            <a:r>
              <a:rPr sz="550" b="1" spc="9" dirty="0" smtClean="0">
                <a:latin typeface="Arial"/>
                <a:cs typeface="Arial"/>
              </a:rPr>
              <a:t>T</a:t>
            </a:r>
            <a:r>
              <a:rPr sz="550" b="1" spc="-4" dirty="0" smtClean="0">
                <a:latin typeface="Arial"/>
                <a:cs typeface="Arial"/>
              </a:rPr>
              <a:t>E</a:t>
            </a:r>
            <a:r>
              <a:rPr sz="550" b="1" spc="0" dirty="0" smtClean="0">
                <a:latin typeface="Arial"/>
                <a:cs typeface="Arial"/>
              </a:rPr>
              <a:t>S</a:t>
            </a:r>
            <a:endParaRPr sz="5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262759" y="5972175"/>
            <a:ext cx="372363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5356" marR="148687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1</a:t>
            </a:r>
            <a:endParaRPr sz="5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635122" y="5972175"/>
            <a:ext cx="423164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364" marR="150674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.6</a:t>
            </a:r>
            <a:endParaRPr sz="5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58287" y="5972175"/>
            <a:ext cx="42786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366" marR="15240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.5</a:t>
            </a:r>
            <a:endParaRPr sz="5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86149" y="5972175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79" marR="152615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.7</a:t>
            </a:r>
            <a:endParaRPr sz="5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913631" y="5972175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7950" marR="152441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4</a:t>
            </a:r>
            <a:r>
              <a:rPr sz="550" spc="0" dirty="0" smtClean="0">
                <a:latin typeface="Arial"/>
                <a:cs typeface="Arial"/>
              </a:rPr>
              <a:t>.3</a:t>
            </a:r>
            <a:endParaRPr sz="5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341114" y="5972175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705" marR="152650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68595" y="5972175"/>
            <a:ext cx="427609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41913" marR="136812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1</a:t>
            </a:r>
            <a:r>
              <a:rPr sz="550" spc="-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96205" y="5972175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514" marR="152679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3.7</a:t>
            </a:r>
            <a:endParaRPr sz="5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23686" y="5972175"/>
            <a:ext cx="427482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47" marR="152709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.4</a:t>
            </a:r>
            <a:endParaRPr sz="5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51169" y="5972175"/>
            <a:ext cx="42748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8618" marR="152575" algn="ctr">
              <a:lnSpc>
                <a:spcPct val="95825"/>
              </a:lnSpc>
              <a:spcBef>
                <a:spcPts val="375"/>
              </a:spcBef>
            </a:pPr>
            <a:r>
              <a:rPr sz="550" spc="0" dirty="0" smtClean="0">
                <a:latin typeface="Arial"/>
                <a:cs typeface="Arial"/>
              </a:rPr>
              <a:t>3.5</a:t>
            </a:r>
            <a:endParaRPr sz="5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78651" y="5972175"/>
            <a:ext cx="423545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56465" marR="149988" algn="ctr">
              <a:lnSpc>
                <a:spcPct val="95825"/>
              </a:lnSpc>
              <a:spcBef>
                <a:spcPts val="375"/>
              </a:spcBef>
            </a:pPr>
            <a:r>
              <a:rPr sz="550" spc="-4" dirty="0" smtClean="0">
                <a:latin typeface="Arial"/>
                <a:cs typeface="Arial"/>
              </a:rPr>
              <a:t>4</a:t>
            </a:r>
            <a:r>
              <a:rPr sz="550" spc="4" dirty="0" smtClean="0">
                <a:latin typeface="Arial"/>
                <a:cs typeface="Arial"/>
              </a:rPr>
              <a:t>.</a:t>
            </a:r>
            <a:r>
              <a:rPr sz="550" spc="0" dirty="0" smtClean="0">
                <a:latin typeface="Arial"/>
                <a:cs typeface="Arial"/>
              </a:rPr>
              <a:t>4</a:t>
            </a:r>
            <a:endParaRPr sz="5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02196" y="5972175"/>
            <a:ext cx="477901" cy="1751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4110" marR="158619" algn="ctr">
              <a:lnSpc>
                <a:spcPct val="95825"/>
              </a:lnSpc>
              <a:spcBef>
                <a:spcPts val="375"/>
              </a:spcBef>
            </a:pP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-4" dirty="0" smtClean="0">
                <a:latin typeface="Arial"/>
                <a:cs typeface="Arial"/>
              </a:rPr>
              <a:t>3</a:t>
            </a:r>
            <a:r>
              <a:rPr sz="550" spc="0" dirty="0" smtClean="0">
                <a:latin typeface="Arial"/>
                <a:cs typeface="Arial"/>
              </a:rPr>
              <a:t>.8</a:t>
            </a:r>
            <a:endParaRPr sz="5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2317" y="6147371"/>
            <a:ext cx="125044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048">
              <a:lnSpc>
                <a:spcPct val="95825"/>
              </a:lnSpc>
              <a:spcBef>
                <a:spcPts val="20"/>
              </a:spcBef>
            </a:pPr>
            <a:r>
              <a:rPr sz="550" b="1" spc="4" dirty="0" smtClean="0">
                <a:latin typeface="Arial"/>
                <a:cs typeface="Arial"/>
              </a:rPr>
              <a:t>C</a:t>
            </a:r>
            <a:r>
              <a:rPr sz="550" b="1" spc="0" dirty="0" smtClean="0">
                <a:latin typeface="Arial"/>
                <a:cs typeface="Arial"/>
              </a:rPr>
              <a:t>OSTO</a:t>
            </a:r>
            <a:r>
              <a:rPr sz="550" b="1" spc="1" dirty="0" smtClean="0">
                <a:latin typeface="Arial"/>
                <a:cs typeface="Arial"/>
              </a:rPr>
              <a:t> </a:t>
            </a:r>
            <a:r>
              <a:rPr sz="550" b="1" spc="0" dirty="0" smtClean="0">
                <a:latin typeface="Arial"/>
                <a:cs typeface="Arial"/>
              </a:rPr>
              <a:t>DE 1 B</a:t>
            </a:r>
            <a:r>
              <a:rPr sz="550" b="1" spc="-14" dirty="0" smtClean="0">
                <a:latin typeface="Arial"/>
                <a:cs typeface="Arial"/>
              </a:rPr>
              <a:t>A</a:t>
            </a:r>
            <a:r>
              <a:rPr sz="550" b="1" spc="0" dirty="0" smtClean="0">
                <a:latin typeface="Arial"/>
                <a:cs typeface="Arial"/>
              </a:rPr>
              <a:t>NDA</a:t>
            </a:r>
            <a:endParaRPr sz="5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262759" y="6147371"/>
            <a:ext cx="372363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864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</a:t>
            </a:r>
            <a:r>
              <a:rPr sz="550" spc="39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50.</a:t>
            </a:r>
            <a:r>
              <a:rPr sz="550" spc="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35122" y="6147371"/>
            <a:ext cx="423164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115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62" dirty="0" smtClean="0">
                <a:latin typeface="Arial"/>
                <a:cs typeface="Arial"/>
              </a:rPr>
              <a:t> </a:t>
            </a:r>
            <a:r>
              <a:rPr sz="550" spc="4" dirty="0" smtClean="0">
                <a:latin typeface="Arial"/>
                <a:cs typeface="Arial"/>
              </a:rPr>
              <a:t>3</a:t>
            </a:r>
            <a:r>
              <a:rPr sz="550" spc="-4" dirty="0" smtClean="0">
                <a:latin typeface="Arial"/>
                <a:cs typeface="Arial"/>
              </a:rPr>
              <a:t>2</a:t>
            </a:r>
            <a:r>
              <a:rPr sz="550" spc="0" dirty="0" smtClean="0">
                <a:latin typeface="Arial"/>
                <a:cs typeface="Arial"/>
              </a:rPr>
              <a:t>.50</a:t>
            </a:r>
            <a:endParaRPr sz="5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8287" y="6147371"/>
            <a:ext cx="427862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861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4" dirty="0" smtClean="0">
                <a:latin typeface="Arial"/>
                <a:cs typeface="Arial"/>
              </a:rPr>
              <a:t>3</a:t>
            </a:r>
            <a:r>
              <a:rPr sz="550" spc="-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.00</a:t>
            </a:r>
            <a:endParaRPr sz="5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86149" y="6147371"/>
            <a:ext cx="42748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479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102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32.50</a:t>
            </a:r>
            <a:endParaRPr sz="5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13631" y="6147371"/>
            <a:ext cx="427482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0479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102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22.50</a:t>
            </a:r>
            <a:endParaRPr sz="5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41114" y="6147371"/>
            <a:ext cx="42748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241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42.</a:t>
            </a: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68595" y="6147371"/>
            <a:ext cx="427609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240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17.</a:t>
            </a: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96205" y="6147371"/>
            <a:ext cx="42748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113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40.</a:t>
            </a:r>
            <a:r>
              <a:rPr sz="550" spc="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23686" y="6147371"/>
            <a:ext cx="427482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113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32</a:t>
            </a:r>
            <a:r>
              <a:rPr sz="550" spc="4" dirty="0" smtClean="0">
                <a:latin typeface="Arial"/>
                <a:cs typeface="Arial"/>
              </a:rPr>
              <a:t>.</a:t>
            </a:r>
            <a:r>
              <a:rPr sz="550" spc="0" dirty="0" smtClean="0">
                <a:latin typeface="Arial"/>
                <a:cs typeface="Arial"/>
              </a:rPr>
              <a:t>50</a:t>
            </a:r>
            <a:endParaRPr sz="5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51169" y="6147371"/>
            <a:ext cx="42748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112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9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2</a:t>
            </a:r>
            <a:r>
              <a:rPr sz="550" spc="4" dirty="0" smtClean="0">
                <a:latin typeface="Arial"/>
                <a:cs typeface="Arial"/>
              </a:rPr>
              <a:t>5</a:t>
            </a:r>
            <a:r>
              <a:rPr sz="550" spc="0" dirty="0" smtClean="0">
                <a:latin typeface="Arial"/>
                <a:cs typeface="Arial"/>
              </a:rPr>
              <a:t>.00</a:t>
            </a:r>
            <a:endParaRPr sz="5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78651" y="6147371"/>
            <a:ext cx="423545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112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</a:t>
            </a:r>
            <a:r>
              <a:rPr sz="550" spc="67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55.00</a:t>
            </a:r>
            <a:endParaRPr sz="5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02196" y="6147371"/>
            <a:ext cx="477901" cy="8762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1239">
              <a:lnSpc>
                <a:spcPct val="95825"/>
              </a:lnSpc>
              <a:spcBef>
                <a:spcPts val="30"/>
              </a:spcBef>
            </a:pPr>
            <a:r>
              <a:rPr sz="550" spc="0" dirty="0" smtClean="0">
                <a:latin typeface="Arial"/>
                <a:cs typeface="Arial"/>
              </a:rPr>
              <a:t>$             </a:t>
            </a:r>
            <a:r>
              <a:rPr sz="550" spc="112" dirty="0" smtClean="0">
                <a:latin typeface="Arial"/>
                <a:cs typeface="Arial"/>
              </a:rPr>
              <a:t> </a:t>
            </a:r>
            <a:r>
              <a:rPr sz="550" spc="0" dirty="0" smtClean="0">
                <a:latin typeface="Arial"/>
                <a:cs typeface="Arial"/>
              </a:rPr>
              <a:t>25.</a:t>
            </a:r>
            <a:r>
              <a:rPr sz="550" spc="4" dirty="0" smtClean="0">
                <a:latin typeface="Arial"/>
                <a:cs typeface="Arial"/>
              </a:rPr>
              <a:t>0</a:t>
            </a:r>
            <a:r>
              <a:rPr sz="550" spc="0" dirty="0" smtClean="0">
                <a:latin typeface="Arial"/>
                <a:cs typeface="Arial"/>
              </a:rPr>
              <a:t>0</a:t>
            </a:r>
            <a:endParaRPr sz="5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2317" y="6235001"/>
            <a:ext cx="125044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3334">
              <a:lnSpc>
                <a:spcPct val="95825"/>
              </a:lnSpc>
              <a:spcBef>
                <a:spcPts val="15"/>
              </a:spcBef>
            </a:pPr>
            <a:r>
              <a:rPr sz="700" b="1" spc="0" dirty="0" smtClean="0">
                <a:latin typeface="Arial"/>
                <a:cs typeface="Arial"/>
              </a:rPr>
              <a:t>COSTO</a:t>
            </a:r>
            <a:r>
              <a:rPr sz="700" b="1" spc="20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TOT</a:t>
            </a:r>
            <a:r>
              <a:rPr sz="700" b="1" spc="-12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L</a:t>
            </a:r>
            <a:r>
              <a:rPr sz="700" b="1" spc="21" dirty="0" smtClean="0">
                <a:latin typeface="Arial"/>
                <a:cs typeface="Arial"/>
              </a:rPr>
              <a:t> </a:t>
            </a:r>
            <a:r>
              <a:rPr sz="700" b="1" spc="-4" dirty="0" smtClean="0">
                <a:latin typeface="Arial"/>
                <a:cs typeface="Arial"/>
              </a:rPr>
              <a:t>D</a:t>
            </a:r>
            <a:r>
              <a:rPr sz="700" b="1" spc="0" dirty="0" smtClean="0">
                <a:latin typeface="Arial"/>
                <a:cs typeface="Arial"/>
              </a:rPr>
              <a:t>E</a:t>
            </a:r>
            <a:r>
              <a:rPr sz="700" b="1" spc="14" dirty="0" smtClean="0">
                <a:latin typeface="Arial"/>
                <a:cs typeface="Arial"/>
              </a:rPr>
              <a:t> </a:t>
            </a:r>
            <a:r>
              <a:rPr sz="700" b="1" spc="0" dirty="0" smtClean="0">
                <a:latin typeface="Arial"/>
                <a:cs typeface="Arial"/>
              </a:rPr>
              <a:t>B</a:t>
            </a:r>
            <a:r>
              <a:rPr sz="700" b="1" spc="-14" dirty="0" smtClean="0">
                <a:latin typeface="Arial"/>
                <a:cs typeface="Arial"/>
              </a:rPr>
              <a:t>A</a:t>
            </a:r>
            <a:r>
              <a:rPr sz="700" b="1" spc="-4" dirty="0" smtClean="0">
                <a:latin typeface="Arial"/>
                <a:cs typeface="Arial"/>
              </a:rPr>
              <a:t>N</a:t>
            </a:r>
            <a:r>
              <a:rPr sz="700" b="1" spc="0" dirty="0" smtClean="0">
                <a:latin typeface="Arial"/>
                <a:cs typeface="Arial"/>
              </a:rPr>
              <a:t>D</a:t>
            </a:r>
            <a:r>
              <a:rPr sz="700" b="1" spc="-14" dirty="0" smtClean="0">
                <a:latin typeface="Arial"/>
                <a:cs typeface="Arial"/>
              </a:rPr>
              <a:t>A</a:t>
            </a:r>
            <a:r>
              <a:rPr sz="700" b="1" spc="0" dirty="0" smtClean="0"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62759" y="6235001"/>
            <a:ext cx="372363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6195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</a:t>
            </a:r>
            <a:r>
              <a:rPr sz="650" b="1" spc="72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5</a:t>
            </a:r>
            <a:r>
              <a:rPr sz="650" b="1" spc="4" dirty="0" smtClean="0">
                <a:latin typeface="Arial"/>
                <a:cs typeface="Arial"/>
              </a:rPr>
              <a:t>0.</a:t>
            </a:r>
            <a:r>
              <a:rPr sz="650" b="1" spc="0" dirty="0" smtClean="0">
                <a:latin typeface="Arial"/>
                <a:cs typeface="Arial"/>
              </a:rPr>
              <a:t>00</a:t>
            </a:r>
            <a:endParaRPr sz="6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35122" y="6235001"/>
            <a:ext cx="423164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690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</a:t>
            </a:r>
            <a:r>
              <a:rPr sz="650" b="1" spc="167" dirty="0" smtClean="0">
                <a:latin typeface="Arial"/>
                <a:cs typeface="Arial"/>
              </a:rPr>
              <a:t> </a:t>
            </a:r>
            <a:r>
              <a:rPr sz="650" b="1" spc="4" dirty="0" smtClean="0">
                <a:latin typeface="Arial"/>
                <a:cs typeface="Arial"/>
              </a:rPr>
              <a:t>1</a:t>
            </a:r>
            <a:r>
              <a:rPr sz="650" b="1" spc="0" dirty="0" smtClean="0">
                <a:latin typeface="Arial"/>
                <a:cs typeface="Arial"/>
              </a:rPr>
              <a:t>49</a:t>
            </a:r>
            <a:r>
              <a:rPr sz="650" b="1" spc="4" dirty="0" smtClean="0">
                <a:latin typeface="Arial"/>
                <a:cs typeface="Arial"/>
              </a:rPr>
              <a:t>.6</a:t>
            </a:r>
            <a:r>
              <a:rPr sz="650" b="1" spc="0" dirty="0" smtClean="0"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58287" y="6235001"/>
            <a:ext cx="427862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6199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 </a:t>
            </a:r>
            <a:r>
              <a:rPr sz="650" b="1" spc="152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7</a:t>
            </a:r>
            <a:r>
              <a:rPr sz="650" b="1" spc="4" dirty="0" smtClean="0">
                <a:latin typeface="Arial"/>
                <a:cs typeface="Arial"/>
              </a:rPr>
              <a:t>5</a:t>
            </a:r>
            <a:r>
              <a:rPr sz="650" b="1" spc="-4" dirty="0" smtClean="0">
                <a:latin typeface="Arial"/>
                <a:cs typeface="Arial"/>
              </a:rPr>
              <a:t>.</a:t>
            </a:r>
            <a:r>
              <a:rPr sz="650" b="1" spc="4" dirty="0" smtClean="0">
                <a:latin typeface="Arial"/>
                <a:cs typeface="Arial"/>
              </a:rPr>
              <a:t>7</a:t>
            </a:r>
            <a:r>
              <a:rPr sz="650" b="1" spc="0" dirty="0" smtClean="0">
                <a:latin typeface="Arial"/>
                <a:cs typeface="Arial"/>
              </a:rPr>
              <a:t>0</a:t>
            </a:r>
            <a:endParaRPr sz="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86149" y="6235001"/>
            <a:ext cx="42748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815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 </a:t>
            </a:r>
            <a:r>
              <a:rPr sz="650" b="1" spc="152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8</a:t>
            </a:r>
            <a:r>
              <a:rPr sz="650" b="1" spc="4" dirty="0" smtClean="0">
                <a:latin typeface="Arial"/>
                <a:cs typeface="Arial"/>
              </a:rPr>
              <a:t>6</a:t>
            </a:r>
            <a:r>
              <a:rPr sz="650" b="1" spc="-4" dirty="0" smtClean="0">
                <a:latin typeface="Arial"/>
                <a:cs typeface="Arial"/>
              </a:rPr>
              <a:t>.</a:t>
            </a:r>
            <a:r>
              <a:rPr sz="650" b="1" spc="4" dirty="0" smtClean="0">
                <a:latin typeface="Arial"/>
                <a:cs typeface="Arial"/>
              </a:rPr>
              <a:t>7</a:t>
            </a:r>
            <a:r>
              <a:rPr sz="650" b="1" spc="0" dirty="0" smtClean="0">
                <a:latin typeface="Arial"/>
                <a:cs typeface="Arial"/>
              </a:rPr>
              <a:t>2</a:t>
            </a:r>
            <a:endParaRPr sz="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13631" y="6235001"/>
            <a:ext cx="427482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812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 </a:t>
            </a:r>
            <a:r>
              <a:rPr sz="650" b="1" spc="152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9</a:t>
            </a:r>
            <a:r>
              <a:rPr sz="650" b="1" spc="4" dirty="0" smtClean="0">
                <a:latin typeface="Arial"/>
                <a:cs typeface="Arial"/>
              </a:rPr>
              <a:t>6</a:t>
            </a:r>
            <a:r>
              <a:rPr sz="650" b="1" spc="-4" dirty="0" smtClean="0">
                <a:latin typeface="Arial"/>
                <a:cs typeface="Arial"/>
              </a:rPr>
              <a:t>.</a:t>
            </a:r>
            <a:r>
              <a:rPr sz="650" b="1" spc="4" dirty="0" smtClean="0">
                <a:latin typeface="Arial"/>
                <a:cs typeface="Arial"/>
              </a:rPr>
              <a:t>2</a:t>
            </a:r>
            <a:r>
              <a:rPr sz="650" b="1" spc="0" dirty="0" smtClean="0">
                <a:latin typeface="Arial"/>
                <a:cs typeface="Arial"/>
              </a:rPr>
              <a:t>1</a:t>
            </a:r>
            <a:endParaRPr sz="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1114" y="6235001"/>
            <a:ext cx="42748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808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</a:t>
            </a:r>
            <a:r>
              <a:rPr sz="650" b="1" spc="27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16</a:t>
            </a:r>
            <a:r>
              <a:rPr sz="650" b="1" spc="4" dirty="0" smtClean="0">
                <a:latin typeface="Arial"/>
                <a:cs typeface="Arial"/>
              </a:rPr>
              <a:t>3.</a:t>
            </a:r>
            <a:r>
              <a:rPr sz="650" b="1" spc="0" dirty="0" smtClean="0">
                <a:latin typeface="Arial"/>
                <a:cs typeface="Arial"/>
              </a:rPr>
              <a:t>29</a:t>
            </a:r>
            <a:endParaRPr sz="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68595" y="6235001"/>
            <a:ext cx="427609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805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</a:t>
            </a:r>
            <a:r>
              <a:rPr sz="650" b="1" spc="27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18</a:t>
            </a:r>
            <a:r>
              <a:rPr sz="650" b="1" spc="4" dirty="0" smtClean="0">
                <a:latin typeface="Arial"/>
                <a:cs typeface="Arial"/>
              </a:rPr>
              <a:t>8.</a:t>
            </a:r>
            <a:r>
              <a:rPr sz="650" b="1" spc="0" dirty="0" smtClean="0">
                <a:latin typeface="Arial"/>
                <a:cs typeface="Arial"/>
              </a:rPr>
              <a:t>26</a:t>
            </a:r>
            <a:endParaRPr sz="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6205" y="6235001"/>
            <a:ext cx="42748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675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</a:t>
            </a:r>
            <a:r>
              <a:rPr sz="650" b="1" spc="27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1</a:t>
            </a:r>
            <a:r>
              <a:rPr sz="650" b="1" spc="4" dirty="0" smtClean="0">
                <a:latin typeface="Arial"/>
                <a:cs typeface="Arial"/>
              </a:rPr>
              <a:t>4</a:t>
            </a:r>
            <a:r>
              <a:rPr sz="650" b="1" spc="0" dirty="0" smtClean="0">
                <a:latin typeface="Arial"/>
                <a:cs typeface="Arial"/>
              </a:rPr>
              <a:t>7</a:t>
            </a:r>
            <a:r>
              <a:rPr sz="650" b="1" spc="4" dirty="0" smtClean="0">
                <a:latin typeface="Arial"/>
                <a:cs typeface="Arial"/>
              </a:rPr>
              <a:t>.</a:t>
            </a:r>
            <a:r>
              <a:rPr sz="650" b="1" spc="0" dirty="0" smtClean="0">
                <a:latin typeface="Arial"/>
                <a:cs typeface="Arial"/>
              </a:rPr>
              <a:t>05</a:t>
            </a:r>
            <a:endParaRPr sz="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3686" y="6235001"/>
            <a:ext cx="427482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679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 </a:t>
            </a:r>
            <a:r>
              <a:rPr sz="650" b="1" spc="152" dirty="0" smtClean="0">
                <a:latin typeface="Arial"/>
                <a:cs typeface="Arial"/>
              </a:rPr>
              <a:t> </a:t>
            </a:r>
            <a:r>
              <a:rPr sz="650" b="1" spc="4" dirty="0" smtClean="0">
                <a:latin typeface="Arial"/>
                <a:cs typeface="Arial"/>
              </a:rPr>
              <a:t>7</a:t>
            </a:r>
            <a:r>
              <a:rPr sz="650" b="1" spc="0" dirty="0" smtClean="0">
                <a:latin typeface="Arial"/>
                <a:cs typeface="Arial"/>
              </a:rPr>
              <a:t>7</a:t>
            </a:r>
            <a:r>
              <a:rPr sz="650" b="1" spc="4" dirty="0" smtClean="0">
                <a:latin typeface="Arial"/>
                <a:cs typeface="Arial"/>
              </a:rPr>
              <a:t>.</a:t>
            </a:r>
            <a:r>
              <a:rPr sz="650" b="1" spc="0" dirty="0" smtClean="0">
                <a:latin typeface="Arial"/>
                <a:cs typeface="Arial"/>
              </a:rPr>
              <a:t>97</a:t>
            </a:r>
            <a:endParaRPr sz="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51169" y="6235001"/>
            <a:ext cx="42748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675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  </a:t>
            </a:r>
            <a:r>
              <a:rPr sz="650" b="1" spc="152" dirty="0" smtClean="0">
                <a:latin typeface="Arial"/>
                <a:cs typeface="Arial"/>
              </a:rPr>
              <a:t> </a:t>
            </a:r>
            <a:r>
              <a:rPr sz="650" b="1" spc="4" dirty="0" smtClean="0">
                <a:latin typeface="Arial"/>
                <a:cs typeface="Arial"/>
              </a:rPr>
              <a:t>8</a:t>
            </a:r>
            <a:r>
              <a:rPr sz="650" b="1" spc="0" dirty="0" smtClean="0">
                <a:latin typeface="Arial"/>
                <a:cs typeface="Arial"/>
              </a:rPr>
              <a:t>7</a:t>
            </a:r>
            <a:r>
              <a:rPr sz="650" b="1" spc="4" dirty="0" smtClean="0">
                <a:latin typeface="Arial"/>
                <a:cs typeface="Arial"/>
              </a:rPr>
              <a:t>.</a:t>
            </a:r>
            <a:r>
              <a:rPr sz="650" b="1" spc="0" dirty="0" smtClean="0">
                <a:latin typeface="Arial"/>
                <a:cs typeface="Arial"/>
              </a:rPr>
              <a:t>20</a:t>
            </a:r>
            <a:endParaRPr sz="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8651" y="6235001"/>
            <a:ext cx="423545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672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</a:t>
            </a:r>
            <a:r>
              <a:rPr sz="650" b="1" spc="167" dirty="0" smtClean="0">
                <a:latin typeface="Arial"/>
                <a:cs typeface="Arial"/>
              </a:rPr>
              <a:t> </a:t>
            </a:r>
            <a:r>
              <a:rPr sz="650" b="1" spc="4" dirty="0" smtClean="0">
                <a:latin typeface="Arial"/>
                <a:cs typeface="Arial"/>
              </a:rPr>
              <a:t>2</a:t>
            </a:r>
            <a:r>
              <a:rPr sz="650" b="1" spc="0" dirty="0" smtClean="0">
                <a:latin typeface="Arial"/>
                <a:cs typeface="Arial"/>
              </a:rPr>
              <a:t>4</a:t>
            </a:r>
            <a:r>
              <a:rPr sz="650" b="1" spc="4" dirty="0" smtClean="0">
                <a:latin typeface="Arial"/>
                <a:cs typeface="Arial"/>
              </a:rPr>
              <a:t>1</a:t>
            </a:r>
            <a:r>
              <a:rPr sz="650" b="1" spc="-4" dirty="0" smtClean="0">
                <a:latin typeface="Arial"/>
                <a:cs typeface="Arial"/>
              </a:rPr>
              <a:t>.</a:t>
            </a:r>
            <a:r>
              <a:rPr sz="650" b="1" spc="4" dirty="0" smtClean="0">
                <a:latin typeface="Arial"/>
                <a:cs typeface="Arial"/>
              </a:rPr>
              <a:t>24</a:t>
            </a:r>
            <a:endParaRPr sz="6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2196" y="6235001"/>
            <a:ext cx="477901" cy="1128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800">
              <a:lnSpc>
                <a:spcPct val="95825"/>
              </a:lnSpc>
              <a:spcBef>
                <a:spcPts val="75"/>
              </a:spcBef>
            </a:pPr>
            <a:r>
              <a:rPr sz="650" b="1" spc="0" dirty="0" smtClean="0">
                <a:latin typeface="Arial"/>
                <a:cs typeface="Arial"/>
              </a:rPr>
              <a:t>$  </a:t>
            </a:r>
            <a:r>
              <a:rPr sz="650" b="1" spc="137" dirty="0" smtClean="0">
                <a:latin typeface="Arial"/>
                <a:cs typeface="Arial"/>
              </a:rPr>
              <a:t> </a:t>
            </a:r>
            <a:r>
              <a:rPr sz="650" b="1" spc="0" dirty="0" smtClean="0">
                <a:latin typeface="Arial"/>
                <a:cs typeface="Arial"/>
              </a:rPr>
              <a:t>1</a:t>
            </a:r>
            <a:r>
              <a:rPr sz="650" b="1" spc="4" dirty="0" smtClean="0">
                <a:latin typeface="Arial"/>
                <a:cs typeface="Arial"/>
              </a:rPr>
              <a:t>,</a:t>
            </a:r>
            <a:r>
              <a:rPr sz="650" b="1" spc="0" dirty="0" smtClean="0">
                <a:latin typeface="Arial"/>
                <a:cs typeface="Arial"/>
              </a:rPr>
              <a:t>3</a:t>
            </a:r>
            <a:r>
              <a:rPr sz="650" b="1" spc="4" dirty="0" smtClean="0">
                <a:latin typeface="Arial"/>
                <a:cs typeface="Arial"/>
              </a:rPr>
              <a:t>4</a:t>
            </a:r>
            <a:r>
              <a:rPr sz="650" b="1" spc="0" dirty="0" smtClean="0">
                <a:latin typeface="Arial"/>
                <a:cs typeface="Arial"/>
              </a:rPr>
              <a:t>4</a:t>
            </a:r>
            <a:r>
              <a:rPr sz="650" b="1" spc="4" dirty="0" smtClean="0">
                <a:latin typeface="Arial"/>
                <a:cs typeface="Arial"/>
              </a:rPr>
              <a:t>.</a:t>
            </a:r>
            <a:r>
              <a:rPr sz="650" b="1" spc="0" dirty="0" smtClean="0">
                <a:latin typeface="Arial"/>
                <a:cs typeface="Arial"/>
              </a:rPr>
              <a:t>74</a:t>
            </a:r>
            <a:endParaRPr sz="65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669362" y="1306576"/>
            <a:ext cx="65539" cy="152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0480" y="1524"/>
            <a:ext cx="7482547" cy="1388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96188" y="1129905"/>
            <a:ext cx="1036583" cy="1565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1000" b="1" spc="0" dirty="0" smtClean="0">
                <a:latin typeface="Arial"/>
                <a:cs typeface="Arial"/>
              </a:rPr>
              <a:t>A</a:t>
            </a:r>
            <a:r>
              <a:rPr sz="1000" b="1" spc="5" dirty="0" smtClean="0">
                <a:latin typeface="Arial"/>
                <a:cs typeface="Arial"/>
              </a:rPr>
              <a:t>T</a:t>
            </a:r>
            <a:r>
              <a:rPr sz="1000" b="1" spc="0" dirty="0" smtClean="0">
                <a:latin typeface="Arial"/>
                <a:cs typeface="Arial"/>
              </a:rPr>
              <a:t>E</a:t>
            </a:r>
            <a:r>
              <a:rPr sz="1000" b="1" spc="5" dirty="0" smtClean="0">
                <a:latin typeface="Arial"/>
                <a:cs typeface="Arial"/>
              </a:rPr>
              <a:t>N</a:t>
            </a:r>
            <a:r>
              <a:rPr sz="1000" b="1" spc="0" dirty="0" smtClean="0">
                <a:latin typeface="Arial"/>
                <a:cs typeface="Arial"/>
              </a:rPr>
              <a:t>T</a:t>
            </a:r>
            <a:r>
              <a:rPr sz="1000" b="1" spc="5" dirty="0" smtClean="0">
                <a:latin typeface="Arial"/>
                <a:cs typeface="Arial"/>
              </a:rPr>
              <a:t>A</a:t>
            </a:r>
            <a:r>
              <a:rPr sz="1000" b="1" spc="0" dirty="0" smtClean="0">
                <a:latin typeface="Arial"/>
                <a:cs typeface="Arial"/>
              </a:rPr>
              <a:t>M</a:t>
            </a:r>
            <a:r>
              <a:rPr sz="1000" b="1" spc="5" dirty="0" smtClean="0">
                <a:latin typeface="Arial"/>
                <a:cs typeface="Arial"/>
              </a:rPr>
              <a:t>E</a:t>
            </a:r>
            <a:r>
              <a:rPr sz="1000" b="1" spc="0" dirty="0" smtClean="0">
                <a:latin typeface="Arial"/>
                <a:cs typeface="Arial"/>
              </a:rPr>
              <a:t>NTE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6188" y="1583288"/>
            <a:ext cx="2745894" cy="1565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ct val="95825"/>
              </a:lnSpc>
            </a:pPr>
            <a:r>
              <a:rPr sz="1000" b="1" spc="0" dirty="0" smtClean="0">
                <a:latin typeface="Arial"/>
                <a:cs typeface="Arial"/>
              </a:rPr>
              <a:t>GE</a:t>
            </a:r>
            <a:r>
              <a:rPr sz="1000" b="1" spc="4" dirty="0" smtClean="0">
                <a:latin typeface="Arial"/>
                <a:cs typeface="Arial"/>
              </a:rPr>
              <a:t>R</a:t>
            </a:r>
            <a:r>
              <a:rPr sz="1000" b="1" spc="-4" dirty="0" smtClean="0">
                <a:latin typeface="Arial"/>
                <a:cs typeface="Arial"/>
              </a:rPr>
              <a:t>E</a:t>
            </a:r>
            <a:r>
              <a:rPr sz="1000" b="1" spc="4" dirty="0" smtClean="0">
                <a:latin typeface="Arial"/>
                <a:cs typeface="Arial"/>
              </a:rPr>
              <a:t>N</a:t>
            </a:r>
            <a:r>
              <a:rPr sz="1000" b="1" spc="0" dirty="0" smtClean="0">
                <a:latin typeface="Arial"/>
                <a:cs typeface="Arial"/>
              </a:rPr>
              <a:t>C</a:t>
            </a:r>
            <a:r>
              <a:rPr sz="1000" b="1" spc="4" dirty="0" smtClean="0">
                <a:latin typeface="Arial"/>
                <a:cs typeface="Arial"/>
              </a:rPr>
              <a:t>I</a:t>
            </a:r>
            <a:r>
              <a:rPr sz="1000" b="1" spc="0" dirty="0" smtClean="0">
                <a:latin typeface="Arial"/>
                <a:cs typeface="Arial"/>
              </a:rPr>
              <a:t>A</a:t>
            </a:r>
            <a:r>
              <a:rPr sz="1000" b="1" spc="173" dirty="0" smtClean="0">
                <a:latin typeface="Arial"/>
                <a:cs typeface="Arial"/>
              </a:rPr>
              <a:t> </a:t>
            </a:r>
            <a:r>
              <a:rPr sz="1000" b="1" spc="0" dirty="0" smtClean="0">
                <a:latin typeface="Arial"/>
                <a:cs typeface="Arial"/>
              </a:rPr>
              <a:t>LINEA</a:t>
            </a:r>
            <a:r>
              <a:rPr sz="1000" b="1" spc="99" dirty="0" smtClean="0">
                <a:latin typeface="Arial"/>
                <a:cs typeface="Arial"/>
              </a:rPr>
              <a:t> </a:t>
            </a:r>
            <a:r>
              <a:rPr sz="1000" b="1" spc="4" dirty="0" smtClean="0">
                <a:latin typeface="Arial"/>
                <a:cs typeface="Arial"/>
              </a:rPr>
              <a:t>PO</a:t>
            </a:r>
            <a:r>
              <a:rPr sz="1000" b="1" spc="-9" dirty="0" smtClean="0">
                <a:latin typeface="Arial"/>
                <a:cs typeface="Arial"/>
              </a:rPr>
              <a:t>W</a:t>
            </a:r>
            <a:r>
              <a:rPr sz="1000" b="1" spc="4" dirty="0" smtClean="0">
                <a:latin typeface="Arial"/>
                <a:cs typeface="Arial"/>
              </a:rPr>
              <a:t>E</a:t>
            </a:r>
            <a:r>
              <a:rPr sz="1000" b="1" spc="0" dirty="0" smtClean="0">
                <a:latin typeface="Arial"/>
                <a:cs typeface="Arial"/>
              </a:rPr>
              <a:t>R</a:t>
            </a:r>
            <a:r>
              <a:rPr sz="1000" b="1" spc="123" dirty="0" smtClean="0">
                <a:latin typeface="Arial"/>
                <a:cs typeface="Arial"/>
              </a:rPr>
              <a:t> </a:t>
            </a:r>
            <a:r>
              <a:rPr sz="1000" b="1" spc="5" dirty="0" smtClean="0">
                <a:latin typeface="Arial"/>
                <a:cs typeface="Arial"/>
              </a:rPr>
              <a:t>T</a:t>
            </a:r>
            <a:r>
              <a:rPr sz="1000" b="1" spc="0" dirty="0" smtClean="0">
                <a:latin typeface="Arial"/>
                <a:cs typeface="Arial"/>
              </a:rPr>
              <a:t>R</a:t>
            </a:r>
            <a:r>
              <a:rPr sz="1000" b="1" spc="5" dirty="0" smtClean="0">
                <a:latin typeface="Arial"/>
                <a:cs typeface="Arial"/>
              </a:rPr>
              <a:t>AN</a:t>
            </a:r>
            <a:r>
              <a:rPr sz="1000" b="1" spc="0" dirty="0" smtClean="0">
                <a:latin typeface="Arial"/>
                <a:cs typeface="Arial"/>
              </a:rPr>
              <a:t>SMISS</a:t>
            </a:r>
            <a:r>
              <a:rPr sz="1000" b="1" spc="5" dirty="0" smtClean="0">
                <a:latin typeface="Arial"/>
                <a:cs typeface="Arial"/>
              </a:rPr>
              <a:t>I</a:t>
            </a:r>
            <a:r>
              <a:rPr sz="1000" b="1" spc="0" dirty="0" smtClean="0">
                <a:latin typeface="Arial"/>
                <a:cs typeface="Arial"/>
              </a:rPr>
              <a:t>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918208" y="9507428"/>
            <a:ext cx="3938617" cy="22971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739641" indent="-726941">
              <a:lnSpc>
                <a:spcPts val="860"/>
              </a:lnSpc>
              <a:spcBef>
                <a:spcPts val="63"/>
              </a:spcBef>
            </a:pPr>
            <a:r>
              <a:rPr sz="750" spc="0" dirty="0" smtClean="0">
                <a:latin typeface="Arial"/>
                <a:cs typeface="Arial"/>
              </a:rPr>
              <a:t>Ga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es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M</a:t>
            </a:r>
            <a:r>
              <a:rPr sz="750" spc="9" dirty="0" smtClean="0">
                <a:latin typeface="Arial"/>
                <a:cs typeface="Arial"/>
              </a:rPr>
              <a:t>é</a:t>
            </a:r>
            <a:r>
              <a:rPr sz="750" spc="-4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S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d</a:t>
            </a:r>
            <a:r>
              <a:rPr sz="750" spc="0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9" dirty="0" smtClean="0">
                <a:latin typeface="Arial"/>
                <a:cs typeface="Arial"/>
              </a:rPr>
              <a:t>V</a:t>
            </a:r>
            <a:r>
              <a:rPr sz="750" spc="0" dirty="0" smtClean="0">
                <a:latin typeface="Arial"/>
                <a:cs typeface="Arial"/>
              </a:rPr>
              <a:t>.,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9" dirty="0" smtClean="0">
                <a:latin typeface="Arial"/>
                <a:cs typeface="Arial"/>
              </a:rPr>
              <a:t>d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de Gal</a:t>
            </a:r>
            <a:r>
              <a:rPr sz="750" spc="-4" dirty="0" smtClean="0">
                <a:latin typeface="Arial"/>
                <a:cs typeface="Arial"/>
              </a:rPr>
              <a:t>e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na #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racc.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I</a:t>
            </a:r>
            <a:r>
              <a:rPr sz="750" spc="0" dirty="0" smtClean="0">
                <a:latin typeface="Arial"/>
                <a:cs typeface="Arial"/>
              </a:rPr>
              <a:t>nd. La Loma,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4" dirty="0" smtClean="0">
                <a:latin typeface="Arial"/>
                <a:cs typeface="Arial"/>
              </a:rPr>
              <a:t>l</a:t>
            </a:r>
            <a:r>
              <a:rPr sz="750" spc="-4" dirty="0" smtClean="0">
                <a:latin typeface="Arial"/>
                <a:cs typeface="Arial"/>
              </a:rPr>
              <a:t>a</a:t>
            </a:r>
            <a:r>
              <a:rPr sz="750" spc="0" dirty="0" smtClean="0">
                <a:latin typeface="Arial"/>
                <a:cs typeface="Arial"/>
              </a:rPr>
              <a:t>ne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9" dirty="0" smtClean="0">
                <a:latin typeface="Arial"/>
                <a:cs typeface="Arial"/>
              </a:rPr>
              <a:t>a</a:t>
            </a:r>
            <a:r>
              <a:rPr sz="750" spc="-4" dirty="0" smtClean="0">
                <a:latin typeface="Arial"/>
                <a:cs typeface="Arial"/>
              </a:rPr>
              <a:t>n</a:t>
            </a:r>
            <a:r>
              <a:rPr sz="750" spc="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la,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9" dirty="0" smtClean="0">
                <a:latin typeface="Arial"/>
                <a:cs typeface="Arial"/>
              </a:rPr>
              <a:t>E</a:t>
            </a:r>
            <a:r>
              <a:rPr sz="750" spc="0" dirty="0" smtClean="0">
                <a:latin typeface="Arial"/>
                <a:cs typeface="Arial"/>
              </a:rPr>
              <a:t>do. de Mé</a:t>
            </a:r>
            <a:r>
              <a:rPr sz="750" spc="-9" dirty="0" smtClean="0">
                <a:latin typeface="Arial"/>
                <a:cs typeface="Arial"/>
              </a:rPr>
              <a:t>x</a:t>
            </a:r>
            <a:r>
              <a:rPr sz="750" spc="0" dirty="0" smtClean="0">
                <a:latin typeface="Arial"/>
                <a:cs typeface="Arial"/>
              </a:rPr>
              <a:t>ico,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C</a:t>
            </a:r>
            <a:r>
              <a:rPr sz="750" spc="4" dirty="0" smtClean="0">
                <a:latin typeface="Arial"/>
                <a:cs typeface="Arial"/>
              </a:rPr>
              <a:t>.</a:t>
            </a:r>
            <a:r>
              <a:rPr sz="750" spc="-4" dirty="0" smtClean="0">
                <a:latin typeface="Arial"/>
                <a:cs typeface="Arial"/>
              </a:rPr>
              <a:t>P</a:t>
            </a:r>
            <a:r>
              <a:rPr sz="750" spc="0" dirty="0" smtClean="0">
                <a:latin typeface="Arial"/>
                <a:cs typeface="Arial"/>
              </a:rPr>
              <a:t>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0" dirty="0" smtClean="0">
                <a:latin typeface="Arial"/>
                <a:cs typeface="Arial"/>
              </a:rPr>
              <a:t>5</a:t>
            </a:r>
            <a:r>
              <a:rPr sz="750" spc="-4" dirty="0" smtClean="0">
                <a:latin typeface="Arial"/>
                <a:cs typeface="Arial"/>
              </a:rPr>
              <a:t>4</a:t>
            </a:r>
            <a:r>
              <a:rPr sz="750" spc="0" dirty="0" smtClean="0">
                <a:latin typeface="Arial"/>
                <a:cs typeface="Arial"/>
              </a:rPr>
              <a:t>060 </a:t>
            </a:r>
            <a:r>
              <a:rPr sz="750" spc="-4" dirty="0" smtClean="0">
                <a:latin typeface="Arial"/>
                <a:cs typeface="Arial"/>
              </a:rPr>
              <a:t>T</a:t>
            </a:r>
            <a:r>
              <a:rPr sz="750" spc="0" dirty="0" smtClean="0">
                <a:latin typeface="Arial"/>
                <a:cs typeface="Arial"/>
              </a:rPr>
              <a:t>el.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5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</a:t>
            </a:r>
            <a:r>
              <a:rPr sz="750" spc="9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2</a:t>
            </a:r>
            <a:r>
              <a:rPr sz="750" spc="0" dirty="0" smtClean="0">
                <a:latin typeface="Arial"/>
                <a:cs typeface="Arial"/>
              </a:rPr>
              <a:t>7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0</a:t>
            </a:r>
            <a:r>
              <a:rPr sz="750" spc="0" dirty="0" smtClean="0">
                <a:latin typeface="Arial"/>
                <a:cs typeface="Arial"/>
              </a:rPr>
              <a:t>0,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-4" dirty="0" smtClean="0">
                <a:latin typeface="Arial"/>
                <a:cs typeface="Arial"/>
              </a:rPr>
              <a:t>F</a:t>
            </a:r>
            <a:r>
              <a:rPr sz="750" spc="0" dirty="0" smtClean="0">
                <a:latin typeface="Arial"/>
                <a:cs typeface="Arial"/>
              </a:rPr>
              <a:t>ax: 53</a:t>
            </a:r>
            <a:r>
              <a:rPr sz="750" spc="4" dirty="0" smtClean="0">
                <a:latin typeface="Arial"/>
                <a:cs typeface="Arial"/>
              </a:rPr>
              <a:t> </a:t>
            </a:r>
            <a:r>
              <a:rPr sz="750" spc="9" dirty="0" smtClean="0">
                <a:latin typeface="Arial"/>
                <a:cs typeface="Arial"/>
              </a:rPr>
              <a:t>3</a:t>
            </a:r>
            <a:r>
              <a:rPr sz="750" spc="0" dirty="0" smtClean="0">
                <a:latin typeface="Arial"/>
                <a:cs typeface="Arial"/>
              </a:rPr>
              <a:t>3 27 01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1081</Words>
  <Application>Microsoft Office PowerPoint</Application>
  <PresentationFormat>Personalizado</PresentationFormat>
  <Paragraphs>238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javila</cp:lastModifiedBy>
  <cp:revision>3</cp:revision>
  <dcterms:modified xsi:type="dcterms:W3CDTF">2017-06-04T21:10:27Z</dcterms:modified>
</cp:coreProperties>
</file>